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Qv4gwsdvCqjlBRMPZ+xzw==" hashData="/iebbURoQipcHVzL18bKF4bCGcuN2Pb9FKstyTicwAG87B2xgE3kjp1Z9hGpUc1lzjKXmQJqL/85fMg62Q19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9290" y="489862"/>
            <a:ext cx="8673420" cy="5878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212" y="461650"/>
            <a:ext cx="8029575" cy="5934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713" y="485438"/>
            <a:ext cx="7615237" cy="5913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897" y="471467"/>
            <a:ext cx="6868206" cy="5922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887" y="464889"/>
            <a:ext cx="6372225" cy="5997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31" y="476957"/>
            <a:ext cx="7272338" cy="5911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490116"/>
            <a:ext cx="7429500" cy="5892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3" y="490657"/>
            <a:ext cx="8129587" cy="5893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180" y="488688"/>
            <a:ext cx="6715125" cy="5880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37" y="433507"/>
            <a:ext cx="8654555" cy="6014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4024" y="459544"/>
            <a:ext cx="6929437" cy="5921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2020-12-26T16:30:54Z</dcterms:created>
  <dcterms:modified xsi:type="dcterms:W3CDTF">2020-12-26T17:10:53Z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