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k1eJPrDt/HR1CrCEeybZg==" hashData="zBDw03+y1Oc/dNqpgGlddKyTFIyvztq/G6PpuomYk4LwfFO9T5AAGDBI74b+UZMQohvHb+zt7mv7ZUZltlHG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5" y="485928"/>
            <a:ext cx="7229475" cy="5893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451877"/>
            <a:ext cx="8572499" cy="5954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923" r="244" b="10113"/>
          <a:stretch/>
        </p:blipFill>
        <p:spPr>
          <a:xfrm>
            <a:off x="2514600" y="438377"/>
            <a:ext cx="7272338" cy="5975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7450" y="482805"/>
            <a:ext cx="7367537" cy="5965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223" r="258"/>
          <a:stretch/>
        </p:blipFill>
        <p:spPr>
          <a:xfrm>
            <a:off x="2516980" y="466515"/>
            <a:ext cx="7158039" cy="5932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10" r="-732" b="5939"/>
          <a:stretch/>
        </p:blipFill>
        <p:spPr>
          <a:xfrm>
            <a:off x="2500313" y="459615"/>
            <a:ext cx="6972300" cy="5920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457" y="478041"/>
            <a:ext cx="8529638" cy="5970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476791"/>
            <a:ext cx="8301037" cy="5921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42" r="672" b="6458"/>
          <a:stretch/>
        </p:blipFill>
        <p:spPr>
          <a:xfrm>
            <a:off x="2345418" y="486867"/>
            <a:ext cx="7486650" cy="5891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874" r="262" b="8542"/>
          <a:stretch/>
        </p:blipFill>
        <p:spPr>
          <a:xfrm>
            <a:off x="998516" y="532265"/>
            <a:ext cx="10180453" cy="5800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8431" y="453684"/>
            <a:ext cx="6815138" cy="59578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9844" t="25638" r="180" b="62860"/>
          <a:stretch/>
        </p:blipFill>
        <p:spPr>
          <a:xfrm>
            <a:off x="7953318" y="4929188"/>
            <a:ext cx="1458856" cy="130968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2020-12-26T16:30:54Z</dcterms:created>
  <dcterms:modified xsi:type="dcterms:W3CDTF">2020-12-26T16:54:22Z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