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VgTtrSNobIk9GpXAqEu3g==" hashData="4ApCEPsGl22zZqkND8OkN9nXnk7d6LS2YQY0j3SupB9GzdpS72yv0KCESOmYoug2/hTz3SOMoElZXeNlcBdh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90007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288" y="617934"/>
            <a:ext cx="7543800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49" y="614362"/>
            <a:ext cx="7505701" cy="5629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0" y="614362"/>
            <a:ext cx="7486650" cy="5614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603647"/>
            <a:ext cx="7529512" cy="5647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603646"/>
            <a:ext cx="7558087" cy="5668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00" y="589643"/>
            <a:ext cx="4953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288" y="582216"/>
            <a:ext cx="7529512" cy="5647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545647"/>
            <a:ext cx="503872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912" y="641350"/>
            <a:ext cx="521017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324" y="584960"/>
            <a:ext cx="9301164" cy="5702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8749" y="600074"/>
            <a:ext cx="9444039" cy="5700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159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2021-01-19T14:10:30Z</dcterms:created>
  <dcterms:modified xsi:type="dcterms:W3CDTF">2021-01-19T18:02:30Z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