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9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6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ptWTh14pSbd2vA3F/9Pmg==" hashData="iMo2Pto0usJnC07SHoWuLBEmFUcjRChF36ZN0/jN6/meyYNg5kv7uxGcx/aFocdu4NjhD/vl+r1UubuDot+9d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8D1A11-AC67-4494-9449-E2E762569231}" type="datetimeFigureOut">
              <a:rPr lang="fr-FR" smtClean="0"/>
              <a:t>19/01/2021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F21FD1-85B9-46AE-A11F-904179D2C3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2033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4906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71214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38226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4241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72270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9420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88408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66794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58542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9877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99341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12781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17194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35191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53564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4CBB0-BA06-4C28-BAED-DD5075EE21DC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2602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B65F0-7987-462E-8D67-3E9BF2373F9D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8549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416CD-79E1-4DA5-A284-25072C638995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948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EA0C0-AE3F-4557-8A6D-40EDA6E7D448}" type="datetime1">
              <a:rPr lang="fr-FR" smtClean="0"/>
              <a:t>19/01/2021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9906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57B7C-9B38-4F27-A9D8-7C7B5D0B1D18}" type="datetime1">
              <a:rPr lang="fr-FR" smtClean="0"/>
              <a:t>19/01/2021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4801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6359B-6BDD-41CA-9054-8E4A0CC0FFDC}" type="datetime1">
              <a:rPr lang="fr-FR" smtClean="0"/>
              <a:t>19/01/2021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8823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6EBEC-9CE4-4B04-A343-2B08D2CD6157}" type="datetime1">
              <a:rPr lang="fr-FR" smtClean="0"/>
              <a:t>19/01/2021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36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F2464-E699-4EC8-8FFB-2508D132DD1E}" type="datetime1">
              <a:rPr lang="fr-FR" smtClean="0"/>
              <a:t>19/01/2021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052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59E3E-462C-41E7-A6E3-C68E6E818641}" type="datetime1">
              <a:rPr lang="fr-FR" smtClean="0"/>
              <a:t>19/01/2021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1009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44822-84E6-436E-AF54-3626DC6A6D5F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319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DE247-C0F2-4F10-9FC2-0C63955045A3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5118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3000">
              <a:schemeClr val="accent6">
                <a:lumMod val="60000"/>
                <a:lumOff val="40000"/>
              </a:schemeClr>
            </a:gs>
            <a:gs pos="95000">
              <a:schemeClr val="accent6">
                <a:lumMod val="50000"/>
              </a:schemeClr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B3F7C1-C851-4C59-9D21-FDFF5869E7FA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7269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9932" r="-272"/>
          <a:stretch/>
        </p:blipFill>
        <p:spPr>
          <a:xfrm>
            <a:off x="772665" y="642938"/>
            <a:ext cx="10743061" cy="562587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622943" y="2024713"/>
            <a:ext cx="900072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</a:t>
            </a:r>
            <a:r>
              <a:rPr lang="fr-FR" sz="6000" b="1" dirty="0" err="1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Oppède</a:t>
            </a:r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le vieux,</a:t>
            </a:r>
          </a:p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village du Luberon</a:t>
            </a:r>
          </a:p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village médiéval </a:t>
            </a:r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N°8</a:t>
            </a:r>
            <a:endParaRPr lang="fr-FR" sz="6000" b="1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7225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  <p:sndAc>
          <p:stSnd loop="1">
            <p:snd r:embed="rId3" name="Quand j'entends mon midi chanter- Fernand Sardou.wav"/>
          </p:stSnd>
        </p:sndAc>
      </p:transition>
    </mc:Choice>
    <mc:Fallback>
      <p:transition spd="slow" advTm="14000">
        <p:wedge/>
        <p:sndAc>
          <p:stSnd loop="1">
            <p:snd r:embed="rId3" name="Quand j'entends mon midi chanter- Fernand Sard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07268" y="1062460"/>
            <a:ext cx="10177463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Oppède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se situe entre les villages de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Maubec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Ménerbes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Oppède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est au pied du Luberon, la commune s'étend du sommet du Luberon jusqu'à la rivière du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Calavon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au Nord (longé par la D900, axe reliant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L'isle-sur-la-Sorgue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à Apt).</a:t>
            </a:r>
            <a:endParaRPr lang="fr-FR" sz="4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354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1543" y="536511"/>
            <a:ext cx="10348913" cy="58212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9944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25" y="609231"/>
            <a:ext cx="9040518" cy="56344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9365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3278851" y="605849"/>
            <a:ext cx="5565112" cy="56520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9430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1744" y="614362"/>
            <a:ext cx="9369606" cy="56540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33053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38" y="628688"/>
            <a:ext cx="7515225" cy="56291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99718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351" b="11562"/>
          <a:stretch/>
        </p:blipFill>
        <p:spPr>
          <a:xfrm>
            <a:off x="3714750" y="637096"/>
            <a:ext cx="4600575" cy="56065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7940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21500" r="-653"/>
          <a:stretch/>
        </p:blipFill>
        <p:spPr>
          <a:xfrm>
            <a:off x="3429000" y="566494"/>
            <a:ext cx="5334000" cy="56733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3473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800" y="624064"/>
            <a:ext cx="8501064" cy="56319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65157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7431" y="605716"/>
            <a:ext cx="7577138" cy="56828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77001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1662" y="609499"/>
            <a:ext cx="8486775" cy="56644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1474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322" b="8450"/>
          <a:stretch/>
        </p:blipFill>
        <p:spPr>
          <a:xfrm>
            <a:off x="1788318" y="629467"/>
            <a:ext cx="8615363" cy="56353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9293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623284"/>
            <a:ext cx="8472488" cy="56527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132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9932" r="-272"/>
          <a:stretch/>
        </p:blipFill>
        <p:spPr>
          <a:xfrm>
            <a:off x="772665" y="642938"/>
            <a:ext cx="10743061" cy="562587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916009" y="1997839"/>
            <a:ext cx="8359981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</a:t>
            </a:r>
            <a:r>
              <a:rPr lang="fr-FR" sz="6000" b="1" dirty="0" err="1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Oppède</a:t>
            </a:r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le vieux,</a:t>
            </a:r>
          </a:p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village du Luberon</a:t>
            </a:r>
          </a:p>
          <a:p>
            <a:r>
              <a:rPr lang="fr-FR" sz="6000" b="1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village médiéval</a:t>
            </a:r>
            <a:endParaRPr lang="fr-FR" sz="6000" b="1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1905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159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2021-01-19T14:10:30Z</dcterms:created>
  <dcterms:modified xsi:type="dcterms:W3CDTF">2021-01-19T17:46:06Z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