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69" r:id="rId4"/>
    <p:sldId id="262" r:id="rId5"/>
    <p:sldId id="258" r:id="rId6"/>
    <p:sldId id="259" r:id="rId7"/>
    <p:sldId id="260" r:id="rId8"/>
    <p:sldId id="261" r:id="rId9"/>
    <p:sldId id="263" r:id="rId10"/>
    <p:sldId id="264" r:id="rId11"/>
    <p:sldId id="265" r:id="rId12"/>
    <p:sldId id="267" r:id="rId13"/>
    <p:sldId id="266" r:id="rId14"/>
    <p:sldId id="268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/gcPtBY38LYrt+SFZCRmQ==" hashData="0JxqHnzqC4Skn9sGKKBNQC86sihKP31q+2xofs5ZkT35ROlOR5sSzgVyq1KCay6ofcXVHKKHKgy8rm3N6WZIr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8D1A11-AC67-4494-9449-E2E762569231}" type="datetimeFigureOut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F21FD1-85B9-46AE-A11F-904179D2C3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20337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4906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1214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82268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66794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74241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72270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094204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4884088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85425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877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93418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12781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71945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35191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F21FD1-85B9-46AE-A11F-904179D2C3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53564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64CBB0-BA06-4C28-BAED-DD5075EE21DC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2602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6B65F0-7987-462E-8D67-3E9BF2373F9D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8549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9416CD-79E1-4DA5-A284-25072C638995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6948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1EA0C0-AE3F-4557-8A6D-40EDA6E7D448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9906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857B7C-9B38-4F27-A9D8-7C7B5D0B1D18}" type="datetime1">
              <a:rPr lang="fr-FR" smtClean="0"/>
              <a:t>19/01/2021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801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06359B-6BDD-41CA-9054-8E4A0CC0FFDC}" type="datetime1">
              <a:rPr lang="fr-FR" smtClean="0"/>
              <a:t>19/01/2021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8823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B6EBEC-9CE4-4B04-A343-2B08D2CD6157}" type="datetime1">
              <a:rPr lang="fr-FR" smtClean="0"/>
              <a:t>19/01/2021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365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5F2464-E699-4EC8-8FFB-2508D132DD1E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52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9E3E-462C-41E7-A6E3-C68E6E818641}" type="datetime1">
              <a:rPr lang="fr-FR" smtClean="0"/>
              <a:t>19/01/2021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1009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444822-84E6-436E-AF54-3626DC6A6D5F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7319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DE247-C0F2-4F10-9FC2-0C63955045A3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51185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63000">
              <a:schemeClr val="accent6">
                <a:lumMod val="60000"/>
                <a:lumOff val="40000"/>
              </a:schemeClr>
            </a:gs>
            <a:gs pos="95000">
              <a:schemeClr val="accent6">
                <a:lumMod val="50000"/>
              </a:schemeClr>
            </a:gs>
            <a:gs pos="100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B3F7C1-C851-4C59-9D21-FDFF5869E7FA}" type="datetime1">
              <a:rPr lang="fr-FR" smtClean="0"/>
              <a:t>19/01/2021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Lande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C4A43C-BC40-4590-84A1-FC1D57E5460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72699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622943" y="2024713"/>
            <a:ext cx="900072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du Luberon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médiéval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N°7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72251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  <p:sndAc>
          <p:stSnd loop="1">
            <p:snd r:embed="rId3" name="Quand j'entends mon midi chanter- Fernand Sardou.wav"/>
          </p:stSnd>
        </p:sndAc>
      </p:transition>
    </mc:Choice>
    <mc:Fallback>
      <p:transition spd="slow" advTm="14000">
        <p:wedge/>
        <p:sndAc>
          <p:stSnd loop="1">
            <p:snd r:embed="rId3" name="Quand j'entends mon midi chanter- Fernand Sardou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07268" y="1062460"/>
            <a:ext cx="1017746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se situe entre les villages de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Maubec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Ménerbes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.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est au pied du Luberon, la commune s'étend du sommet du Luberon jusqu'à la rivière du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Calavon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au Nord (longé par la D900, axe reliant </a:t>
            </a:r>
            <a:r>
              <a:rPr lang="fr-FR" sz="4000" b="1" dirty="0" err="1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L'isle-sur-la-Sorgue</a:t>
            </a:r>
            <a:r>
              <a:rPr lang="fr-FR" sz="4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à Apt).</a:t>
            </a:r>
            <a:endParaRPr lang="fr-FR" sz="4000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6354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21543" y="536511"/>
            <a:ext cx="10348913" cy="58212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99944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6000" y="571500"/>
            <a:ext cx="7620000" cy="5715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184040" y="571500"/>
            <a:ext cx="77981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Ruines de l'ancien château , </a:t>
            </a:r>
            <a:r>
              <a:rPr lang="fr-FR" sz="3200" b="1" dirty="0" err="1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Oppède</a:t>
            </a:r>
            <a:r>
              <a:rPr lang="fr-FR" sz="3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</a:rPr>
              <a:t> le Vieux</a:t>
            </a:r>
          </a:p>
        </p:txBody>
      </p:sp>
    </p:spTree>
    <p:extLst>
      <p:ext uri="{BB962C8B-B14F-4D97-AF65-F5344CB8AC3E}">
        <p14:creationId xmlns:p14="http://schemas.microsoft.com/office/powerpoint/2010/main" val="317794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199" y="621334"/>
            <a:ext cx="10528659" cy="56223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9365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5334" y="628650"/>
            <a:ext cx="10668477" cy="56149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79430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392" y="606171"/>
            <a:ext cx="10225215" cy="5750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3053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47614" y="619430"/>
            <a:ext cx="10726634" cy="56191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199718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619432"/>
            <a:ext cx="10455501" cy="56516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03473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0701" y="627333"/>
            <a:ext cx="4910598" cy="56396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65157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00289" y="617932"/>
            <a:ext cx="7543800" cy="565785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77001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5687" y="589643"/>
            <a:ext cx="5014913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14744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81400" y="545647"/>
            <a:ext cx="5119688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69293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1663" y="617896"/>
            <a:ext cx="8529637" cy="56760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132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0571" y="449943"/>
            <a:ext cx="11030858" cy="5994400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rgbClr val="00B050"/>
                </a:gs>
                <a:gs pos="95000">
                  <a:schemeClr val="accent6">
                    <a:lumMod val="50000"/>
                  </a:schemeClr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4D0B8-51D7-4716-A714-34453FECD6F0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19/01/2021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Lande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C4A43C-BC40-4590-84A1-FC1D57E54605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72"/>
          <a:stretch/>
        </p:blipFill>
        <p:spPr>
          <a:xfrm>
            <a:off x="772665" y="642938"/>
            <a:ext cx="10743061" cy="5625873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9" name="Rectangle 8"/>
          <p:cNvSpPr/>
          <p:nvPr/>
        </p:nvSpPr>
        <p:spPr>
          <a:xfrm>
            <a:off x="1916009" y="1997839"/>
            <a:ext cx="8359981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</a:t>
            </a:r>
            <a:r>
              <a:rPr lang="fr-FR" sz="6000" b="1" dirty="0" err="1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Oppède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le vieux,</a:t>
            </a:r>
          </a:p>
          <a:p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village du Luberon</a:t>
            </a:r>
          </a:p>
          <a:p>
            <a:r>
              <a:rPr lang="fr-FR" sz="6000" b="1" dirty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6000" b="1" dirty="0" smtClean="0">
                <a:ln>
                  <a:solidFill>
                    <a:schemeClr val="accent4">
                      <a:lumMod val="60000"/>
                      <a:lumOff val="40000"/>
                    </a:schemeClr>
                  </a:solidFill>
                </a:ln>
                <a:solidFill>
                  <a:schemeClr val="bg1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village médiéval</a:t>
            </a:r>
            <a:endParaRPr lang="fr-FR" sz="6000" b="1" dirty="0">
              <a:ln>
                <a:solidFill>
                  <a:schemeClr val="accent4">
                    <a:lumMod val="60000"/>
                    <a:lumOff val="40000"/>
                  </a:schemeClr>
                </a:solidFill>
              </a:ln>
              <a:solidFill>
                <a:schemeClr val="bg1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1905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50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</TotalTime>
  <Words>167</Words>
  <Application>Microsoft Office PowerPoint</Application>
  <PresentationFormat>Grand écran</PresentationFormat>
  <Paragraphs>68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17</cp:revision>
  <dcterms:created xsi:type="dcterms:W3CDTF">2021-01-19T14:10:30Z</dcterms:created>
  <dcterms:modified xsi:type="dcterms:W3CDTF">2021-01-19T17:21:02Z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