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2ogJcpTzLM6e9+Zgc72tg==" hashData="lnNdHMqI+eYNaYfTgQ53zARnsbGMlqYtd0rk8z7hsrK2lOYwgiOsBX1fDiVOQP4iKdX6I9j/ieNIbjf+QJYl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337" y="600075"/>
            <a:ext cx="7553325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700" y="570967"/>
            <a:ext cx="7843837" cy="5712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595497"/>
            <a:ext cx="8515350" cy="5673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611982"/>
            <a:ext cx="8045224" cy="5631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84040" y="571500"/>
            <a:ext cx="7798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Ruines de l'ancien château ,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Oppède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 Vieux</a:t>
            </a:r>
          </a:p>
        </p:txBody>
      </p:sp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38" y="605542"/>
            <a:ext cx="8543926" cy="5697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25" b="2049"/>
          <a:stretch/>
        </p:blipFill>
        <p:spPr>
          <a:xfrm>
            <a:off x="1885950" y="618934"/>
            <a:ext cx="8466671" cy="5737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6" b="2710"/>
          <a:stretch/>
        </p:blipFill>
        <p:spPr>
          <a:xfrm>
            <a:off x="1871662" y="615525"/>
            <a:ext cx="8715375" cy="5640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606009"/>
            <a:ext cx="8501063" cy="5661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3" r="-176" b="2743"/>
          <a:stretch/>
        </p:blipFill>
        <p:spPr>
          <a:xfrm>
            <a:off x="2047875" y="585787"/>
            <a:ext cx="8110538" cy="5715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11182"/>
            <a:ext cx="7530022" cy="5632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167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2021-01-19T14:10:30Z</dcterms:created>
  <dcterms:modified xsi:type="dcterms:W3CDTF">2021-01-19T16:54:14Z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