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69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7" r:id="rId13"/>
    <p:sldId id="266" r:id="rId14"/>
    <p:sldId id="268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493/+9x7EJVxdaH/WGbRZA==" hashData="qjCFWYGi7FtktbmkJa5igm5L7UoZ6iSDK7pV1qeEvMsik4Ekbq6bQxvxOxvcg8ACUPNnZI/QSLWzpbJAdx+Aw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456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A8D1A11-AC67-4494-9449-E2E762569231}" type="datetimeFigureOut">
              <a:rPr lang="fr-FR" smtClean="0"/>
              <a:t>19/01/2021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2F21FD1-85B9-46AE-A11F-904179D2C3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920337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F21FD1-85B9-46AE-A11F-904179D2C389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49064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F21FD1-85B9-46AE-A11F-904179D2C389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6712142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F21FD1-85B9-46AE-A11F-904179D2C389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382268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F21FD1-85B9-46AE-A11F-904179D2C389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5742418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F21FD1-85B9-46AE-A11F-904179D2C389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722701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F21FD1-85B9-46AE-A11F-904179D2C389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094204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F21FD1-85B9-46AE-A11F-904179D2C389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884088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F21FD1-85B9-46AE-A11F-904179D2C389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66794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F21FD1-85B9-46AE-A11F-904179D2C389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585425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F21FD1-85B9-46AE-A11F-904179D2C389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4598772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F21FD1-85B9-46AE-A11F-904179D2C389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993418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F21FD1-85B9-46AE-A11F-904179D2C389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127813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F21FD1-85B9-46AE-A11F-904179D2C389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171945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F21FD1-85B9-46AE-A11F-904179D2C389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635191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F21FD1-85B9-46AE-A11F-904179D2C389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535643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64CBB0-BA06-4C28-BAED-DD5075EE21DC}" type="datetime1">
              <a:rPr lang="fr-FR" smtClean="0"/>
              <a:t>19/01/2021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4A43C-BC40-4590-84A1-FC1D57E5460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26022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6B65F0-7987-462E-8D67-3E9BF2373F9D}" type="datetime1">
              <a:rPr lang="fr-FR" smtClean="0"/>
              <a:t>19/01/2021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4A43C-BC40-4590-84A1-FC1D57E5460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85494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9416CD-79E1-4DA5-A284-25072C638995}" type="datetime1">
              <a:rPr lang="fr-FR" smtClean="0"/>
              <a:t>19/01/2021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4A43C-BC40-4590-84A1-FC1D57E5460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69487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1EA0C0-AE3F-4557-8A6D-40EDA6E7D448}" type="datetime1">
              <a:rPr lang="fr-FR" smtClean="0"/>
              <a:t>19/01/2021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4A43C-BC40-4590-84A1-FC1D57E5460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699064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857B7C-9B38-4F27-A9D8-7C7B5D0B1D18}" type="datetime1">
              <a:rPr lang="fr-FR" smtClean="0"/>
              <a:t>19/01/2021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4A43C-BC40-4590-84A1-FC1D57E5460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348017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06359B-6BDD-41CA-9054-8E4A0CC0FFDC}" type="datetime1">
              <a:rPr lang="fr-FR" smtClean="0"/>
              <a:t>19/01/2021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4A43C-BC40-4590-84A1-FC1D57E5460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188238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B6EBEC-9CE4-4B04-A343-2B08D2CD6157}" type="datetime1">
              <a:rPr lang="fr-FR" smtClean="0"/>
              <a:t>19/01/2021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4A43C-BC40-4590-84A1-FC1D57E5460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453654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5F2464-E699-4EC8-8FFB-2508D132DD1E}" type="datetime1">
              <a:rPr lang="fr-FR" smtClean="0"/>
              <a:t>19/01/2021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4A43C-BC40-4590-84A1-FC1D57E5460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30523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D59E3E-462C-41E7-A6E3-C68E6E818641}" type="datetime1">
              <a:rPr lang="fr-FR" smtClean="0"/>
              <a:t>19/01/2021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4A43C-BC40-4590-84A1-FC1D57E5460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810099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444822-84E6-436E-AF54-3626DC6A6D5F}" type="datetime1">
              <a:rPr lang="fr-FR" smtClean="0"/>
              <a:t>19/01/2021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4A43C-BC40-4590-84A1-FC1D57E5460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273193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0DE247-C0F2-4F10-9FC2-0C63955045A3}" type="datetime1">
              <a:rPr lang="fr-FR" smtClean="0"/>
              <a:t>19/01/2021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4A43C-BC40-4590-84A1-FC1D57E5460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51185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4000">
        <p:wedge/>
      </p:transition>
    </mc:Choice>
    <mc:Fallback>
      <p:transition spd="slow" advTm="14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63000">
              <a:schemeClr val="accent6">
                <a:lumMod val="60000"/>
                <a:lumOff val="40000"/>
              </a:schemeClr>
            </a:gs>
            <a:gs pos="95000">
              <a:schemeClr val="accent6">
                <a:lumMod val="50000"/>
              </a:schemeClr>
            </a:gs>
            <a:gs pos="100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B3F7C1-C851-4C59-9D21-FDFF5869E7FA}" type="datetime1">
              <a:rPr lang="fr-FR" smtClean="0"/>
              <a:t>19/01/2021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C4A43C-BC40-4590-84A1-FC1D57E5460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172699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6500" advTm="14000">
        <p:wedge/>
      </p:transition>
    </mc:Choice>
    <mc:Fallback>
      <p:transition spd="slow" advTm="14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0571" y="449943"/>
            <a:ext cx="11030858" cy="59944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rgbClr val="00B050"/>
                </a:gs>
                <a:gs pos="95000">
                  <a:schemeClr val="accent6">
                    <a:lumMod val="50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4D0B8-51D7-4716-A714-34453FECD6F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19/01/2021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4A43C-BC40-4590-84A1-FC1D57E54605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t="29932" r="-272"/>
          <a:stretch/>
        </p:blipFill>
        <p:spPr>
          <a:xfrm>
            <a:off x="772665" y="642938"/>
            <a:ext cx="10743061" cy="562587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9" name="Rectangle 8"/>
          <p:cNvSpPr/>
          <p:nvPr/>
        </p:nvSpPr>
        <p:spPr>
          <a:xfrm>
            <a:off x="1471613" y="2024713"/>
            <a:ext cx="9152052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000" b="1" dirty="0" smtClean="0"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</a:t>
            </a:r>
            <a:r>
              <a:rPr lang="fr-FR" sz="6000" b="1" dirty="0" err="1" smtClean="0"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Oppède</a:t>
            </a:r>
            <a:r>
              <a:rPr lang="fr-FR" sz="6000" b="1" dirty="0" smtClean="0"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le vieux,</a:t>
            </a:r>
          </a:p>
          <a:p>
            <a:r>
              <a:rPr lang="fr-FR" sz="6000" b="1" dirty="0" smtClean="0"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village du Luberon</a:t>
            </a:r>
          </a:p>
          <a:p>
            <a:r>
              <a:rPr lang="fr-FR" sz="6000" b="1" dirty="0" smtClean="0"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village médiéval </a:t>
            </a:r>
            <a:r>
              <a:rPr lang="fr-FR" sz="6000" b="1" dirty="0" smtClean="0"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N°4</a:t>
            </a:r>
            <a:endParaRPr lang="fr-FR" sz="6000" b="1" dirty="0">
              <a:ln>
                <a:solidFill>
                  <a:schemeClr val="accent4">
                    <a:lumMod val="60000"/>
                    <a:lumOff val="40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972251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4000">
        <p:wedge/>
        <p:sndAc>
          <p:stSnd loop="1">
            <p:snd r:embed="rId3" name="Quand j'entends mon midi chanter- Fernand Sardou.wav"/>
          </p:stSnd>
        </p:sndAc>
      </p:transition>
    </mc:Choice>
    <mc:Fallback>
      <p:transition spd="slow" advTm="14000">
        <p:wedge/>
        <p:sndAc>
          <p:stSnd loop="1">
            <p:snd r:embed="rId3" name="Quand j'entends mon midi chanter- Fernand Sardou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0571" y="449943"/>
            <a:ext cx="11030858" cy="59944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rgbClr val="00B050"/>
                </a:gs>
                <a:gs pos="95000">
                  <a:schemeClr val="accent6">
                    <a:lumMod val="50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4D0B8-51D7-4716-A714-34453FECD6F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19/01/2021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4A43C-BC40-4590-84A1-FC1D57E54605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007268" y="1062460"/>
            <a:ext cx="10177463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000" b="1" dirty="0" err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Oppède</a:t>
            </a:r>
            <a:r>
              <a:rPr lang="fr-FR" sz="4000" b="1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se situe entre les villages de </a:t>
            </a:r>
            <a:r>
              <a:rPr lang="fr-FR" sz="4000" b="1" dirty="0" err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Maubec</a:t>
            </a:r>
            <a:r>
              <a:rPr lang="fr-FR" sz="4000" b="1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et </a:t>
            </a:r>
            <a:r>
              <a:rPr lang="fr-FR" sz="4000" b="1" dirty="0" err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Ménerbes</a:t>
            </a:r>
            <a:r>
              <a:rPr lang="fr-FR" sz="4000" b="1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. </a:t>
            </a:r>
            <a:r>
              <a:rPr lang="fr-FR" sz="4000" b="1" dirty="0" err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Oppède</a:t>
            </a:r>
            <a:r>
              <a:rPr lang="fr-FR" sz="4000" b="1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est au pied du Luberon, la commune s'étend du sommet du Luberon jusqu'à la rivière du </a:t>
            </a:r>
            <a:r>
              <a:rPr lang="fr-FR" sz="4000" b="1" dirty="0" err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Calavon</a:t>
            </a:r>
            <a:r>
              <a:rPr lang="fr-FR" sz="4000" b="1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au Nord (longé par la D900, axe reliant </a:t>
            </a:r>
            <a:r>
              <a:rPr lang="fr-FR" sz="4000" b="1" dirty="0" err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L'isle-sur-la-Sorgue</a:t>
            </a:r>
            <a:r>
              <a:rPr lang="fr-FR" sz="4000" b="1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à Apt).</a:t>
            </a:r>
            <a:endParaRPr lang="fr-FR" sz="4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863541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0571" y="449943"/>
            <a:ext cx="11030858" cy="59944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rgbClr val="00B050"/>
                </a:gs>
                <a:gs pos="95000">
                  <a:schemeClr val="accent6">
                    <a:lumMod val="50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4D0B8-51D7-4716-A714-34453FECD6F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19/01/2021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4A43C-BC40-4590-84A1-FC1D57E54605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21543" y="536511"/>
            <a:ext cx="10348913" cy="582126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999444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0571" y="449943"/>
            <a:ext cx="11030858" cy="59944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rgbClr val="00B050"/>
                </a:gs>
                <a:gs pos="95000">
                  <a:schemeClr val="accent6">
                    <a:lumMod val="50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4D0B8-51D7-4716-A714-34453FECD6F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19/01/2021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4A43C-BC40-4590-84A1-FC1D57E54605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28863" y="593650"/>
            <a:ext cx="7572375" cy="564230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493653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0571" y="449943"/>
            <a:ext cx="11030858" cy="59944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rgbClr val="00B050"/>
                </a:gs>
                <a:gs pos="95000">
                  <a:schemeClr val="accent6">
                    <a:lumMod val="50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4D0B8-51D7-4716-A714-34453FECD6F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19/01/2021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4A43C-BC40-4590-84A1-FC1D57E54605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14574" y="596502"/>
            <a:ext cx="7558089" cy="566856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794306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0571" y="449943"/>
            <a:ext cx="11030858" cy="59944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rgbClr val="00B050"/>
                </a:gs>
                <a:gs pos="95000">
                  <a:schemeClr val="accent6">
                    <a:lumMod val="50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4D0B8-51D7-4716-A714-34453FECD6F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19/01/2021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4A43C-BC40-4590-84A1-FC1D57E54605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43150" y="610950"/>
            <a:ext cx="7482129" cy="561839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330534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0571" y="449943"/>
            <a:ext cx="11030858" cy="59944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rgbClr val="00B050"/>
                </a:gs>
                <a:gs pos="95000">
                  <a:schemeClr val="accent6">
                    <a:lumMod val="50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4D0B8-51D7-4716-A714-34453FECD6F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19/01/2021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4A43C-BC40-4590-84A1-FC1D57E54605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14574" y="596369"/>
            <a:ext cx="7689295" cy="575998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997180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0571" y="449943"/>
            <a:ext cx="11030858" cy="59944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rgbClr val="00B050"/>
                </a:gs>
                <a:gs pos="95000">
                  <a:schemeClr val="accent6">
                    <a:lumMod val="50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4D0B8-51D7-4716-A714-34453FECD6F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19/01/2021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4A43C-BC40-4590-84A1-FC1D57E54605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28800" y="596900"/>
            <a:ext cx="8515350" cy="56769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779406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0571" y="449943"/>
            <a:ext cx="11030858" cy="59944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rgbClr val="00B050"/>
                </a:gs>
                <a:gs pos="95000">
                  <a:schemeClr val="accent6">
                    <a:lumMod val="50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4D0B8-51D7-4716-A714-34453FECD6F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19/01/2021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4A43C-BC40-4590-84A1-FC1D57E54605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85950" y="619748"/>
            <a:ext cx="8472488" cy="565346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034736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0571" y="449943"/>
            <a:ext cx="11030858" cy="59944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rgbClr val="00B050"/>
                </a:gs>
                <a:gs pos="95000">
                  <a:schemeClr val="accent6">
                    <a:lumMod val="50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4D0B8-51D7-4716-A714-34453FECD6F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19/01/2021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4A43C-BC40-4590-84A1-FC1D57E54605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28862" y="600222"/>
            <a:ext cx="7515225" cy="564325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651578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0571" y="449943"/>
            <a:ext cx="11030858" cy="59944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rgbClr val="00B050"/>
                </a:gs>
                <a:gs pos="95000">
                  <a:schemeClr val="accent6">
                    <a:lumMod val="50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4D0B8-51D7-4716-A714-34453FECD6F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19/01/2021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4A43C-BC40-4590-84A1-FC1D57E54605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28800" y="634372"/>
            <a:ext cx="8458200" cy="564006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770013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0571" y="449943"/>
            <a:ext cx="11030858" cy="59944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rgbClr val="00B050"/>
                </a:gs>
                <a:gs pos="95000">
                  <a:schemeClr val="accent6">
                    <a:lumMod val="50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4D0B8-51D7-4716-A714-34453FECD6F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19/01/2021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4A43C-BC40-4590-84A1-FC1D57E54605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14513" y="628279"/>
            <a:ext cx="8486775" cy="565219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014744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0571" y="449943"/>
            <a:ext cx="11030858" cy="59944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rgbClr val="00B050"/>
                </a:gs>
                <a:gs pos="95000">
                  <a:schemeClr val="accent6">
                    <a:lumMod val="50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4D0B8-51D7-4716-A714-34453FECD6F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19/01/2021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4A43C-BC40-4590-84A1-FC1D57E54605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69587" y="614897"/>
            <a:ext cx="8052826" cy="562820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692938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0571" y="449943"/>
            <a:ext cx="11030858" cy="59944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rgbClr val="00B050"/>
                </a:gs>
                <a:gs pos="95000">
                  <a:schemeClr val="accent6">
                    <a:lumMod val="50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4D0B8-51D7-4716-A714-34453FECD6F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19/01/2021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4A43C-BC40-4590-84A1-FC1D57E54605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43074" y="612400"/>
            <a:ext cx="8658225" cy="566435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91324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0571" y="449943"/>
            <a:ext cx="11030858" cy="59944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rgbClr val="00B050"/>
                </a:gs>
                <a:gs pos="95000">
                  <a:schemeClr val="accent6">
                    <a:lumMod val="50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4D0B8-51D7-4716-A714-34453FECD6F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19/01/2021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4A43C-BC40-4590-84A1-FC1D57E54605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t="29932" r="-272"/>
          <a:stretch/>
        </p:blipFill>
        <p:spPr>
          <a:xfrm>
            <a:off x="772665" y="642938"/>
            <a:ext cx="10743061" cy="562587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9" name="Rectangle 8"/>
          <p:cNvSpPr/>
          <p:nvPr/>
        </p:nvSpPr>
        <p:spPr>
          <a:xfrm>
            <a:off x="1916009" y="1997839"/>
            <a:ext cx="8359981" cy="286232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000" b="1" dirty="0" smtClean="0"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</a:t>
            </a:r>
            <a:r>
              <a:rPr lang="fr-FR" sz="6000" b="1" dirty="0" err="1" smtClean="0"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Oppède</a:t>
            </a:r>
            <a:r>
              <a:rPr lang="fr-FR" sz="6000" b="1" dirty="0" smtClean="0"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le vieux,</a:t>
            </a:r>
          </a:p>
          <a:p>
            <a:r>
              <a:rPr lang="fr-FR" sz="6000" b="1" dirty="0" smtClean="0"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village du Luberon</a:t>
            </a:r>
          </a:p>
          <a:p>
            <a:r>
              <a:rPr lang="fr-FR" sz="6000" b="1" dirty="0"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6000" b="1" dirty="0" smtClean="0"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village médiéval</a:t>
            </a:r>
            <a:endParaRPr lang="fr-FR" sz="6000" b="1" dirty="0">
              <a:ln>
                <a:solidFill>
                  <a:schemeClr val="accent4">
                    <a:lumMod val="60000"/>
                    <a:lumOff val="40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119056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47</TotalTime>
  <Words>159</Words>
  <Application>Microsoft Office PowerPoint</Application>
  <PresentationFormat>Grand écran</PresentationFormat>
  <Paragraphs>67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11</cp:revision>
  <dcterms:created xsi:type="dcterms:W3CDTF">2021-01-19T14:10:30Z</dcterms:created>
  <dcterms:modified xsi:type="dcterms:W3CDTF">2021-01-19T15:44:20Z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