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RN7/hwubPLNc5fVSkZ+xw==" hashData="TIJwbcnIlVj2+6C+8hKR6UmaRLUXRRwipyqtTjucmBPZRi+AN6omlGMTUliWLtRk3VJ9CAVz9njQTkqN5nxM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85888" y="2024713"/>
            <a:ext cx="944403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624052"/>
            <a:ext cx="9372600" cy="5655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2" y="607072"/>
            <a:ext cx="7558087" cy="5661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5" y="610639"/>
            <a:ext cx="7543800" cy="5650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599" y="589817"/>
            <a:ext cx="9458325" cy="5684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606990"/>
            <a:ext cx="9358313" cy="5623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1" y="614764"/>
            <a:ext cx="8415338" cy="5702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646510"/>
            <a:ext cx="7472362" cy="5604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617934"/>
            <a:ext cx="7558088" cy="5668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4100" y="600075"/>
            <a:ext cx="7562850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7" y="593725"/>
            <a:ext cx="8474869" cy="5649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4" y="604086"/>
            <a:ext cx="7529513" cy="5674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159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2021-01-19T14:10:30Z</dcterms:created>
  <dcterms:modified xsi:type="dcterms:W3CDTF">2021-01-19T18:38:37Z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