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IF3VXnddAS6xe0G+MR+Rg==" hashData="05xWCVxotD4B1gGGG5QDYl9B0x6JQEjqokL9BC4h+wSMRyBLcXV7hlrhYYY3CKum9e4NgdDFpUQt/b1EPEi10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8" d="100"/>
          <a:sy n="58" d="100"/>
        </p:scale>
        <p:origin x="84" y="3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8D1A11-AC67-4494-9449-E2E762569231}" type="datetimeFigureOut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F21FD1-85B9-46AE-A11F-904179D2C3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033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90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121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3822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1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72270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9420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8408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6794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8542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877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934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12781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7194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5191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5356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BB0-BA06-4C28-BAED-DD5075EE21DC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602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B65F0-7987-462E-8D67-3E9BF2373F9D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549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416CD-79E1-4DA5-A284-25072C638995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94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A0C0-AE3F-4557-8A6D-40EDA6E7D448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99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7B7C-9B38-4F27-A9D8-7C7B5D0B1D18}" type="datetime1">
              <a:rPr lang="fr-FR" smtClean="0"/>
              <a:t>19/01/2021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801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6359B-6BDD-41CA-9054-8E4A0CC0FFDC}" type="datetime1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823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EBEC-9CE4-4B04-A343-2B08D2CD6157}" type="datetime1">
              <a:rPr lang="fr-FR" smtClean="0"/>
              <a:t>19/01/2021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36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2464-E699-4EC8-8FFB-2508D132DD1E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5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59E3E-462C-41E7-A6E3-C68E6E818641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1009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44822-84E6-436E-AF54-3626DC6A6D5F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31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E247-C0F2-4F10-9FC2-0C63955045A3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118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chemeClr val="accent6">
                <a:lumMod val="60000"/>
                <a:lumOff val="40000"/>
              </a:schemeClr>
            </a:gs>
            <a:gs pos="95000">
              <a:schemeClr val="accent6">
                <a:lumMod val="50000"/>
              </a:schemeClr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3F7C1-C851-4C59-9D21-FDFF5869E7FA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269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1" t="29932"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22943" y="2024713"/>
            <a:ext cx="889265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du Luberon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médiéval N°1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225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  <p:sndAc>
          <p:stSnd loop="1">
            <p:snd r:embed="rId3" name="Quand j'entends mon midi chanter- Fernand Sardou.wav"/>
          </p:stSnd>
        </p:sndAc>
      </p:transition>
    </mc:Choice>
    <mc:Fallback>
      <p:transition spd="slow" advTm="14000">
        <p:wedge/>
        <p:sndAc>
          <p:stSnd loop="1">
            <p:snd r:embed="rId3" name="Quand j'entends mon midi chanter- Fernand Sard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07268" y="1062460"/>
            <a:ext cx="1017746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se situe entre les villages de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Ménerbes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est au pied du Luberon, la commune s'étend du sommet du Luberon jusqu'à la rivière du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Calavon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au Nord (longé par la D900, axe reliant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L'isle-sur-la-Sorgue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à Apt).</a:t>
            </a:r>
            <a:endParaRPr lang="fr-FR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354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543" y="536511"/>
            <a:ext cx="10348913" cy="5821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9944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334" r="293" b="10574"/>
          <a:stretch/>
        </p:blipFill>
        <p:spPr>
          <a:xfrm>
            <a:off x="774630" y="600075"/>
            <a:ext cx="10669740" cy="5614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9365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3803" y="622543"/>
            <a:ext cx="4472947" cy="5690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43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75" y="595516"/>
            <a:ext cx="8486776" cy="56606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305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6625" y="628650"/>
            <a:ext cx="5238750" cy="56006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9718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513" y="636425"/>
            <a:ext cx="8486776" cy="5635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794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3473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515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77001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799" y="605457"/>
            <a:ext cx="8542537" cy="56524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1474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4575" y="592931"/>
            <a:ext cx="7586663" cy="56899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29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3171" y="628650"/>
            <a:ext cx="10191635" cy="57276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132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29932"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916009" y="1997839"/>
            <a:ext cx="8359981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du Luberon</a:t>
            </a:r>
          </a:p>
          <a:p>
            <a:r>
              <a:rPr lang="fr-FR" sz="60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médiéval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905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159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2021-01-19T14:10:30Z</dcterms:created>
  <dcterms:modified xsi:type="dcterms:W3CDTF">2021-01-19T14:51:00Z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