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7" r:id="rId5"/>
    <p:sldId id="265" r:id="rId6"/>
    <p:sldId id="268" r:id="rId7"/>
    <p:sldId id="259" r:id="rId8"/>
    <p:sldId id="260" r:id="rId9"/>
    <p:sldId id="262" r:id="rId10"/>
    <p:sldId id="261" r:id="rId11"/>
    <p:sldId id="263" r:id="rId12"/>
    <p:sldId id="264" r:id="rId13"/>
    <p:sldId id="266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uu0h08Y1UlbxgbJOcUJgQ==" hashData="7BR5rYRiDkChl11ijXO8Cp0hQWErp2qDv8ZSHDT3DkRt08WTT8/RxT/yeStvA+4IzAQg0KX6lbdzGysM5OJl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733E51-7044-452A-B6E9-5062EB8D4674}" type="datetimeFigureOut">
              <a:rPr lang="fr-FR" smtClean="0"/>
              <a:t>27/12/2020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14ED9-CA6A-4690-A82B-F959B7CA0A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260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79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21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687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103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47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680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1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00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0943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8898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7461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4436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601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272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550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A0F85-8F5D-45E2-B939-B94AA0FAAB17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1D1B2-C666-48CF-904C-04B75DEB6609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59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D7544-681F-4289-8D4B-7E423A5E5B1D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98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B4179-1F52-4311-8A7A-1B469F1CFCA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9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DB388-52C8-4AAC-8F2D-D8BA76622C71}" type="datetime1">
              <a:rPr lang="fr-FR" smtClean="0"/>
              <a:t>27/12/2020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21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6034B-6E6C-4A3F-BE7E-70C71749AB15}" type="datetime1">
              <a:rPr lang="fr-FR" smtClean="0"/>
              <a:t>27/12/2020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34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D95E-035D-4508-BFD6-0855DF71D206}" type="datetime1">
              <a:rPr lang="fr-FR" smtClean="0"/>
              <a:t>27/12/2020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88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6467-5FB8-40CE-B8BB-C8C95D209DF2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68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328C-C9EA-43F7-9FFC-CFC5BF4B5C7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00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CB30-E8BE-4830-9457-B968787256EC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07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CC0D2-95E8-4A23-B6A6-734D2852C9B8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6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rgbClr val="FF0000"/>
            </a:gs>
            <a:gs pos="9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2DA60-550C-438B-8656-8E29102D3206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3411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74" y="798203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485161"/>
            <a:ext cx="773801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beaux restes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43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  <p:sndAc>
          <p:stSnd loop="1">
            <p:snd r:embed="rId3" name="ernesto cortazar_melancoly_noctambule.wav"/>
          </p:stSnd>
        </p:sndAc>
      </p:transition>
    </mc:Choice>
    <mc:Fallback>
      <p:transition spd="slow" advTm="10000">
        <p:wedge/>
        <p:sndAc>
          <p:stSnd loop="1">
            <p:snd r:embed="rId3" name="ernesto cortazar_melancoly_noctambu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381" y="793955"/>
            <a:ext cx="10014154" cy="5153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54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948" y="800099"/>
            <a:ext cx="6843252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289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135" y="783507"/>
            <a:ext cx="10087897" cy="51645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50851" y="2967335"/>
            <a:ext cx="789030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cap="none" spc="0" dirty="0" smtClean="0">
                <a:ln w="0">
                  <a:solidFill>
                    <a:schemeClr val="bg1"/>
                  </a:solidFill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Vieillir ensemble</a:t>
            </a:r>
            <a:endParaRPr lang="fr-FR" sz="6600" b="1" cap="none" spc="0" dirty="0">
              <a:ln w="0">
                <a:solidFill>
                  <a:schemeClr val="bg1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89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071" y="719696"/>
            <a:ext cx="8155858" cy="5209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944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7" t="4467" r="1559" b="5118"/>
          <a:stretch/>
        </p:blipFill>
        <p:spPr>
          <a:xfrm>
            <a:off x="1546123" y="778645"/>
            <a:ext cx="9099753" cy="5167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371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6" b="13921"/>
          <a:stretch/>
        </p:blipFill>
        <p:spPr>
          <a:xfrm>
            <a:off x="1522547" y="773983"/>
            <a:ext cx="9146906" cy="517668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6717" t="88894" r="3929" b="5692"/>
          <a:stretch/>
        </p:blipFill>
        <p:spPr>
          <a:xfrm>
            <a:off x="8356915" y="4984955"/>
            <a:ext cx="1769808" cy="54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16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9523" y="802840"/>
            <a:ext cx="7860890" cy="5139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7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915" t="13901" r="-272" b="10884"/>
          <a:stretch/>
        </p:blipFill>
        <p:spPr>
          <a:xfrm>
            <a:off x="1420760" y="794906"/>
            <a:ext cx="9350479" cy="5134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048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6374" y="769374"/>
            <a:ext cx="5174225" cy="5174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253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29" b="5742"/>
          <a:stretch/>
        </p:blipFill>
        <p:spPr>
          <a:xfrm>
            <a:off x="2423651" y="762857"/>
            <a:ext cx="7344697" cy="5198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78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284" b="8235"/>
          <a:stretch/>
        </p:blipFill>
        <p:spPr>
          <a:xfrm>
            <a:off x="3285203" y="775644"/>
            <a:ext cx="5621593" cy="51733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8658" t="31336" r="28836" b="64960"/>
          <a:stretch/>
        </p:blipFill>
        <p:spPr>
          <a:xfrm>
            <a:off x="4901380" y="1976284"/>
            <a:ext cx="2389238" cy="47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726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84" t="3668" r="2585" b="6536"/>
          <a:stretch/>
        </p:blipFill>
        <p:spPr>
          <a:xfrm>
            <a:off x="1873045" y="758389"/>
            <a:ext cx="8436078" cy="520664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2003" t="86640" r="766" b="7418"/>
          <a:stretch/>
        </p:blipFill>
        <p:spPr>
          <a:xfrm>
            <a:off x="7039897" y="5506026"/>
            <a:ext cx="3141406" cy="36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56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793863"/>
            <a:ext cx="7978879" cy="5171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025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174" y="798204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069663"/>
            <a:ext cx="7569701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beaux restes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95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110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2020-12-27T13:17:04Z</dcterms:created>
  <dcterms:modified xsi:type="dcterms:W3CDTF">2020-12-27T17:42:39Z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