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7" r:id="rId5"/>
    <p:sldId id="265" r:id="rId6"/>
    <p:sldId id="268" r:id="rId7"/>
    <p:sldId id="259" r:id="rId8"/>
    <p:sldId id="260" r:id="rId9"/>
    <p:sldId id="261" r:id="rId10"/>
    <p:sldId id="262" r:id="rId11"/>
    <p:sldId id="264" r:id="rId12"/>
    <p:sldId id="266" r:id="rId13"/>
    <p:sldId id="263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riQi+jzOct4OpwOOK75EQ==" hashData="z+BLEXWvkRu9Txh3zuHNfJhFLNdmCA5o/FGXq1kP6I835ZrjQOyzX30NYBJ89gp3hftX1Qi4kg0MpMkoVAaOQ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8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733E51-7044-452A-B6E9-5062EB8D4674}" type="datetimeFigureOut">
              <a:rPr lang="fr-FR" smtClean="0"/>
              <a:t>27/12/2020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D14ED9-CA6A-4690-A82B-F959B7CA0A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5260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79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921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687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103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47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56805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415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002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8898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1094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94436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6014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7461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272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550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A0F85-8F5D-45E2-B939-B94AA0FAAB17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94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1D1B2-C666-48CF-904C-04B75DEB6609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59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D7544-681F-4289-8D4B-7E423A5E5B1D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98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B4179-1F52-4311-8A7A-1B469F1CFCA4}" type="datetime1">
              <a:rPr lang="fr-FR" smtClean="0"/>
              <a:t>27/12/2020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9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DB388-52C8-4AAC-8F2D-D8BA76622C71}" type="datetime1">
              <a:rPr lang="fr-FR" smtClean="0"/>
              <a:t>27/12/2020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213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6034B-6E6C-4A3F-BE7E-70C71749AB15}" type="datetime1">
              <a:rPr lang="fr-FR" smtClean="0"/>
              <a:t>27/12/2020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34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D95E-035D-4508-BFD6-0855DF71D206}" type="datetime1">
              <a:rPr lang="fr-FR" smtClean="0"/>
              <a:t>27/12/2020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885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6467-5FB8-40CE-B8BB-C8C95D209DF2}" type="datetime1">
              <a:rPr lang="fr-FR" smtClean="0"/>
              <a:t>27/12/2020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686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328C-C9EA-43F7-9FFC-CFC5BF4B5C74}" type="datetime1">
              <a:rPr lang="fr-FR" smtClean="0"/>
              <a:t>27/12/2020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002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CB30-E8BE-4830-9457-B968787256EC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407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CC0D2-95E8-4A23-B6A6-734D2852C9B8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62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rgbClr val="FF0000"/>
            </a:gs>
            <a:gs pos="91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2DA60-550C-438B-8656-8E29102D3206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13411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74" y="798203"/>
            <a:ext cx="10043651" cy="51282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311148" y="2485161"/>
            <a:ext cx="779893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Mais tu as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 beaux </a:t>
            </a:r>
            <a:r>
              <a:rPr lang="fr-FR" sz="5400" b="1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restes </a:t>
            </a:r>
            <a:r>
              <a:rPr lang="fr-FR" sz="5400" b="1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54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43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  <p:sndAc>
          <p:stSnd loop="1">
            <p:snd r:embed="rId3" name="ernesto cortazar_melancoly_noctambule.wav"/>
          </p:stSnd>
        </p:sndAc>
      </p:transition>
    </mc:Choice>
    <mc:Fallback>
      <p:transition spd="slow" advTm="10000">
        <p:wedge/>
        <p:sndAc>
          <p:stSnd loop="1">
            <p:snd r:embed="rId3" name="ernesto cortazar_melancoly_noctambu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381" y="793955"/>
            <a:ext cx="10014154" cy="5153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547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947" y="847120"/>
            <a:ext cx="8596105" cy="516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89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921" y="841023"/>
            <a:ext cx="5694158" cy="517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89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96" t="3985" r="1786" b="14059"/>
          <a:stretch/>
        </p:blipFill>
        <p:spPr>
          <a:xfrm>
            <a:off x="2042414" y="785712"/>
            <a:ext cx="8107171" cy="5153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9444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434" t="-581" b="1"/>
          <a:stretch/>
        </p:blipFill>
        <p:spPr>
          <a:xfrm>
            <a:off x="3028046" y="772099"/>
            <a:ext cx="6135908" cy="51804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371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645" r="1040" b="18280"/>
          <a:stretch/>
        </p:blipFill>
        <p:spPr>
          <a:xfrm>
            <a:off x="1068032" y="825910"/>
            <a:ext cx="10091242" cy="508819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9287" t="82303" r="35148" b="5528"/>
          <a:stretch/>
        </p:blipFill>
        <p:spPr>
          <a:xfrm>
            <a:off x="5029200" y="4572000"/>
            <a:ext cx="2580967" cy="619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16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779206"/>
            <a:ext cx="5164394" cy="51643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917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1" b="13393"/>
          <a:stretch/>
        </p:blipFill>
        <p:spPr>
          <a:xfrm>
            <a:off x="1595407" y="807442"/>
            <a:ext cx="9001186" cy="51097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253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362" r="-58"/>
          <a:stretch/>
        </p:blipFill>
        <p:spPr>
          <a:xfrm>
            <a:off x="3727655" y="778609"/>
            <a:ext cx="4736690" cy="51674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0488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55" b="42972"/>
          <a:stretch/>
        </p:blipFill>
        <p:spPr>
          <a:xfrm>
            <a:off x="2451110" y="813927"/>
            <a:ext cx="7289780" cy="50967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3726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48" b="29033"/>
          <a:stretch/>
        </p:blipFill>
        <p:spPr>
          <a:xfrm>
            <a:off x="3170903" y="779055"/>
            <a:ext cx="5825613" cy="51448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11564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410" y="766916"/>
            <a:ext cx="10123119" cy="5176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078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952" t="-430" r="9637" b="430"/>
          <a:stretch/>
        </p:blipFill>
        <p:spPr>
          <a:xfrm>
            <a:off x="1460091" y="781665"/>
            <a:ext cx="9335728" cy="5150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0258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174" y="798204"/>
            <a:ext cx="10043651" cy="51282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311148" y="2069663"/>
            <a:ext cx="7569701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Mais tu as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beaux restes</a:t>
            </a:r>
            <a:endParaRPr lang="fr-FR" sz="54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95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</TotalTime>
  <Words>108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2020-12-27T13:17:04Z</dcterms:created>
  <dcterms:modified xsi:type="dcterms:W3CDTF">2020-12-27T17:23:17Z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