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5" r:id="rId5"/>
    <p:sldId id="26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IpBTkPuL532UYuf99R3mQ==" hashData="N77pSf2fY07EpQ5j4QLzXIXO00Cdbk8WAfnZWkBvA1Cr9sQ+2bD4hRbO6ogFr5CLXx5Dq8xJj/GjC78Hn8rG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733E51-7044-452A-B6E9-5062EB8D4674}" type="datetimeFigureOut">
              <a:rPr lang="fr-FR" smtClean="0"/>
              <a:t>27/12/2020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D14ED9-CA6A-4690-A82B-F959B7CA0A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260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79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21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687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471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6805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415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00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8898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0943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7461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94436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6014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272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1036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550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A0F85-8F5D-45E2-B939-B94AA0FAAB17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9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1D1B2-C666-48CF-904C-04B75DEB6609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59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D7544-681F-4289-8D4B-7E423A5E5B1D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98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B4179-1F52-4311-8A7A-1B469F1CFCA4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9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DB388-52C8-4AAC-8F2D-D8BA76622C71}" type="datetime1">
              <a:rPr lang="fr-FR" smtClean="0"/>
              <a:t>27/12/2020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21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6034B-6E6C-4A3F-BE7E-70C71749AB15}" type="datetime1">
              <a:rPr lang="fr-FR" smtClean="0"/>
              <a:t>27/12/2020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34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D95E-035D-4508-BFD6-0855DF71D206}" type="datetime1">
              <a:rPr lang="fr-FR" smtClean="0"/>
              <a:t>27/12/2020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88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6467-5FB8-40CE-B8BB-C8C95D209DF2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686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328C-C9EA-43F7-9FFC-CFC5BF4B5C74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00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CB30-E8BE-4830-9457-B968787256EC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07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CC0D2-95E8-4A23-B6A6-734D2852C9B8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6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rgbClr val="FF0000"/>
            </a:gs>
            <a:gs pos="91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2DA60-550C-438B-8656-8E29102D3206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13411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74" y="798203"/>
            <a:ext cx="10043651" cy="5128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311148" y="2485161"/>
            <a:ext cx="774603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Mais tu as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beaux restes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54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43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ernesto cortazar_melancoly_noctambule.wav"/>
          </p:stSnd>
        </p:sndAc>
      </p:transition>
    </mc:Choice>
    <mc:Fallback>
      <p:transition spd="slow" advTm="13000">
        <p:wedge/>
        <p:sndAc>
          <p:stSnd loop="1">
            <p:snd r:embed="rId3" name="ernesto cortazar_melancoly_noctambu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381" y="793955"/>
            <a:ext cx="10014154" cy="5153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54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ernesto cortazar_melancoly_noctambule.wav"/>
          </p:stSnd>
        </p:sndAc>
      </p:transition>
    </mc:Choice>
    <mc:Fallback>
      <p:transition spd="slow" advTm="13000">
        <p:wedge/>
        <p:sndAc>
          <p:stSnd loop="1">
            <p:snd r:embed="rId3" name="ernesto cortazar_melancoly_noctambu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233" r="390"/>
          <a:stretch/>
        </p:blipFill>
        <p:spPr>
          <a:xfrm>
            <a:off x="2774442" y="822961"/>
            <a:ext cx="6613398" cy="5135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289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022" r="-304"/>
          <a:stretch/>
        </p:blipFill>
        <p:spPr>
          <a:xfrm>
            <a:off x="3374131" y="766915"/>
            <a:ext cx="5592887" cy="51926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944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28" r="-442"/>
          <a:stretch/>
        </p:blipFill>
        <p:spPr>
          <a:xfrm>
            <a:off x="3970712" y="803480"/>
            <a:ext cx="4250576" cy="51176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371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7179" y="784565"/>
            <a:ext cx="4106221" cy="5155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716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779206"/>
            <a:ext cx="5164394" cy="51643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17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905" r="960" b="3207"/>
          <a:stretch/>
        </p:blipFill>
        <p:spPr>
          <a:xfrm>
            <a:off x="3406877" y="781665"/>
            <a:ext cx="5459213" cy="51774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253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4710" y="766916"/>
            <a:ext cx="7095410" cy="5169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048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00" b="6473"/>
          <a:stretch/>
        </p:blipFill>
        <p:spPr>
          <a:xfrm>
            <a:off x="3371849" y="770275"/>
            <a:ext cx="5491932" cy="5173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78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9886" y="752005"/>
            <a:ext cx="4412227" cy="5220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3726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349" r="180" b="8429"/>
          <a:stretch/>
        </p:blipFill>
        <p:spPr>
          <a:xfrm>
            <a:off x="3008671" y="803270"/>
            <a:ext cx="6135422" cy="5155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56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293" y="776134"/>
            <a:ext cx="6317413" cy="5172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025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792004"/>
            <a:ext cx="7315200" cy="5166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089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174" y="798204"/>
            <a:ext cx="10043651" cy="5128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311148" y="2069663"/>
            <a:ext cx="7569701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Mais tu as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beaux restes</a:t>
            </a:r>
            <a:endParaRPr lang="fr-FR" sz="54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95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108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2020-12-27T13:17:04Z</dcterms:created>
  <dcterms:modified xsi:type="dcterms:W3CDTF">2020-12-27T15:44:23Z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