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7" r:id="rId5"/>
    <p:sldId id="265" r:id="rId6"/>
    <p:sldId id="26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c1TimOGvZQ88DTsDPAONQ==" hashData="f/j3Ddniuq3wQWvc9idfXAbEunwAcDi5wHcrriZqJZCL0YxwU3gDJzE9BI5zG81XiP/2Zi5QrC4plX8VKJ7v7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733E51-7044-452A-B6E9-5062EB8D4674}" type="datetimeFigureOut">
              <a:rPr lang="fr-FR" smtClean="0"/>
              <a:t>27/12/2020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14ED9-CA6A-4690-A82B-F959B7CA0A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260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79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21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687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103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47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680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1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00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889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094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7461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4436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601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272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14ED9-CA6A-4690-A82B-F959B7CA0A8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550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A0F85-8F5D-45E2-B939-B94AA0FAAB17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1D1B2-C666-48CF-904C-04B75DEB6609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59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D7544-681F-4289-8D4B-7E423A5E5B1D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98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B4179-1F52-4311-8A7A-1B469F1CFCA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9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DB388-52C8-4AAC-8F2D-D8BA76622C71}" type="datetime1">
              <a:rPr lang="fr-FR" smtClean="0"/>
              <a:t>27/12/2020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21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6034B-6E6C-4A3F-BE7E-70C71749AB15}" type="datetime1">
              <a:rPr lang="fr-FR" smtClean="0"/>
              <a:t>27/12/2020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34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9D95E-035D-4508-BFD6-0855DF71D206}" type="datetime1">
              <a:rPr lang="fr-FR" smtClean="0"/>
              <a:t>27/12/2020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88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6467-5FB8-40CE-B8BB-C8C95D209DF2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68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6328C-C9EA-43F7-9FFC-CFC5BF4B5C74}" type="datetime1">
              <a:rPr lang="fr-FR" smtClean="0"/>
              <a:t>27/12/2020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00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ACB30-E8BE-4830-9457-B968787256EC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07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CC0D2-95E8-4A23-B6A6-734D2852C9B8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6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rgbClr val="FF0000"/>
            </a:gs>
            <a:gs pos="9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2DA60-550C-438B-8656-8E29102D3206}" type="datetime1">
              <a:rPr lang="fr-FR" smtClean="0"/>
              <a:t>27/12/2020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83C60-71B8-4B09-9E65-7AFF2D42C6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3411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74" y="798203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485161"/>
            <a:ext cx="802655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beaux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restes N°2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43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  <p:sndAc>
          <p:stSnd loop="1">
            <p:snd r:embed="rId3" name="ernesto cortazar_melancoly_noctambule.wav"/>
          </p:stSnd>
        </p:sndAc>
      </p:transition>
    </mc:Choice>
    <mc:Fallback>
      <p:transition spd="slow" advTm="10000">
        <p:wedge/>
        <p:sndAc>
          <p:stSnd loop="1">
            <p:snd r:embed="rId3" name="ernesto cortazar_melancoly_noctambu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381" y="793955"/>
            <a:ext cx="10014154" cy="5153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54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767838"/>
            <a:ext cx="6858000" cy="5188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289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252" y="779205"/>
            <a:ext cx="7713405" cy="5149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089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439" y="776020"/>
            <a:ext cx="7620001" cy="5181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944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355" y="771525"/>
            <a:ext cx="5957289" cy="5181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371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161" r="150" b="14194"/>
          <a:stretch/>
        </p:blipFill>
        <p:spPr>
          <a:xfrm>
            <a:off x="3678558" y="796413"/>
            <a:ext cx="4932041" cy="5168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716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870" r="-257" b="4302"/>
          <a:stretch/>
        </p:blipFill>
        <p:spPr>
          <a:xfrm>
            <a:off x="3038167" y="795067"/>
            <a:ext cx="6046839" cy="5163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7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441" r="-325" b="8602"/>
          <a:stretch/>
        </p:blipFill>
        <p:spPr>
          <a:xfrm>
            <a:off x="3698158" y="783411"/>
            <a:ext cx="4795684" cy="5157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253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7431" r="-45"/>
          <a:stretch/>
        </p:blipFill>
        <p:spPr>
          <a:xfrm>
            <a:off x="2372899" y="781664"/>
            <a:ext cx="7449527" cy="5149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048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603" r="164" b="3656"/>
          <a:stretch/>
        </p:blipFill>
        <p:spPr>
          <a:xfrm>
            <a:off x="3100441" y="773532"/>
            <a:ext cx="5991117" cy="5177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78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966" r="-767"/>
          <a:stretch/>
        </p:blipFill>
        <p:spPr>
          <a:xfrm>
            <a:off x="4038600" y="764452"/>
            <a:ext cx="4114800" cy="51957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3726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6008" r="-116"/>
          <a:stretch/>
        </p:blipFill>
        <p:spPr>
          <a:xfrm>
            <a:off x="1828557" y="784880"/>
            <a:ext cx="8534885" cy="5154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56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516" r="-2"/>
          <a:stretch/>
        </p:blipFill>
        <p:spPr>
          <a:xfrm>
            <a:off x="3454197" y="788731"/>
            <a:ext cx="5283605" cy="5147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025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71500"/>
            <a:ext cx="10515600" cy="5581650"/>
          </a:xfrm>
          <a:prstGeom prst="rect">
            <a:avLst/>
          </a:prstGeom>
          <a:noFill/>
          <a:ln w="381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624-C165-4C60-9B52-953DA741CB09}" type="datetime1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27/12/2020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3C60-71B8-4B09-9E65-7AFF2D42C672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174" y="798204"/>
            <a:ext cx="10043651" cy="5128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311148" y="2069663"/>
            <a:ext cx="7569701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Mais tu as</a:t>
            </a:r>
          </a:p>
          <a:p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beaux restes</a:t>
            </a:r>
            <a:endParaRPr lang="fr-FR" sz="5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95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108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2020-12-27T13:17:04Z</dcterms:created>
  <dcterms:modified xsi:type="dcterms:W3CDTF">2020-12-27T15:28:02Z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