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7"/>
  </p:notesMasterIdLst>
  <p:sldIdLst>
    <p:sldId id="256" r:id="rId2"/>
    <p:sldId id="257" r:id="rId3"/>
    <p:sldId id="258" r:id="rId4"/>
    <p:sldId id="267" r:id="rId5"/>
    <p:sldId id="265" r:id="rId6"/>
    <p:sldId id="268" r:id="rId7"/>
    <p:sldId id="259" r:id="rId8"/>
    <p:sldId id="260" r:id="rId9"/>
    <p:sldId id="261" r:id="rId10"/>
    <p:sldId id="262" r:id="rId11"/>
    <p:sldId id="263" r:id="rId12"/>
    <p:sldId id="264" r:id="rId13"/>
    <p:sldId id="266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ILryfAUB5V5RFYA0es9UTA==" hashData="2wPDj+nEt+/SuI9o/Xe47yGoMCudvET1UT9o9ZgWM7f6KSddbkLLBle4PR/hTJoky4EPVN5rcrUXPKe7QkGoY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004" autoAdjust="0"/>
    <p:restoredTop sz="94660"/>
  </p:normalViewPr>
  <p:slideViewPr>
    <p:cSldViewPr snapToGrid="0" showGuides="1">
      <p:cViewPr varScale="1">
        <p:scale>
          <a:sx n="69" d="100"/>
          <a:sy n="69" d="100"/>
        </p:scale>
        <p:origin x="78" y="14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A733E51-7044-452A-B6E9-5062EB8D4674}" type="datetimeFigureOut">
              <a:rPr lang="fr-FR" smtClean="0"/>
              <a:t>27/12/2020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1D14ED9-CA6A-4690-A82B-F959B7CA0A8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5526097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D14ED9-CA6A-4690-A82B-F959B7CA0A80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2879414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D14ED9-CA6A-4690-A82B-F959B7CA0A80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5192194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D14ED9-CA6A-4690-A82B-F959B7CA0A80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5668790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D14ED9-CA6A-4690-A82B-F959B7CA0A80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5110360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D14ED9-CA6A-4690-A82B-F959B7CA0A80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964715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D14ED9-CA6A-4690-A82B-F959B7CA0A80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4568056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D14ED9-CA6A-4690-A82B-F959B7CA0A80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124152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D14ED9-CA6A-4690-A82B-F959B7CA0A80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360024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D14ED9-CA6A-4690-A82B-F959B7CA0A80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6988984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D14ED9-CA6A-4690-A82B-F959B7CA0A80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3109436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D14ED9-CA6A-4690-A82B-F959B7CA0A80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7174619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D14ED9-CA6A-4690-A82B-F959B7CA0A80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1944368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D14ED9-CA6A-4690-A82B-F959B7CA0A80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4460146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D14ED9-CA6A-4690-A82B-F959B7CA0A80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6922727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D14ED9-CA6A-4690-A82B-F959B7CA0A80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2655099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AA0F85-8F5D-45E2-B939-B94AA0FAAB17}" type="datetime1">
              <a:rPr lang="fr-FR" smtClean="0"/>
              <a:t>27/12/2020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83C60-71B8-4B09-9E65-7AFF2D42C67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06943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F1D1B2-C666-48CF-904C-04B75DEB6609}" type="datetime1">
              <a:rPr lang="fr-FR" smtClean="0"/>
              <a:t>27/12/2020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83C60-71B8-4B09-9E65-7AFF2D42C67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885964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2D7544-681F-4289-8D4B-7E423A5E5B1D}" type="datetime1">
              <a:rPr lang="fr-FR" smtClean="0"/>
              <a:t>27/12/2020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83C60-71B8-4B09-9E65-7AFF2D42C67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749845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2B4179-1F52-4311-8A7A-1B469F1CFCA4}" type="datetime1">
              <a:rPr lang="fr-FR" smtClean="0"/>
              <a:t>27/12/2020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83C60-71B8-4B09-9E65-7AFF2D42C67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02902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4DB388-52C8-4AAC-8F2D-D8BA76622C71}" type="datetime1">
              <a:rPr lang="fr-FR" smtClean="0"/>
              <a:t>27/12/2020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83C60-71B8-4B09-9E65-7AFF2D42C67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862136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B6034B-6E6C-4A3F-BE7E-70C71749AB15}" type="datetime1">
              <a:rPr lang="fr-FR" smtClean="0"/>
              <a:t>27/12/2020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83C60-71B8-4B09-9E65-7AFF2D42C67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963488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79D95E-035D-4508-BFD6-0855DF71D206}" type="datetime1">
              <a:rPr lang="fr-FR" smtClean="0"/>
              <a:t>27/12/2020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83C60-71B8-4B09-9E65-7AFF2D42C67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718853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D46467-5FB8-40CE-B8BB-C8C95D209DF2}" type="datetime1">
              <a:rPr lang="fr-FR" smtClean="0"/>
              <a:t>27/12/2020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83C60-71B8-4B09-9E65-7AFF2D42C67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886868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A6328C-C9EA-43F7-9FFC-CFC5BF4B5C74}" type="datetime1">
              <a:rPr lang="fr-FR" smtClean="0"/>
              <a:t>27/12/2020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83C60-71B8-4B09-9E65-7AFF2D42C67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170021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BACB30-E8BE-4830-9457-B968787256EC}" type="datetime1">
              <a:rPr lang="fr-FR" smtClean="0"/>
              <a:t>27/12/2020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83C60-71B8-4B09-9E65-7AFF2D42C67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054070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DCC0D2-95E8-4A23-B6A6-734D2852C9B8}" type="datetime1">
              <a:rPr lang="fr-FR" smtClean="0"/>
              <a:t>27/12/2020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83C60-71B8-4B09-9E65-7AFF2D42C67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166625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0000">
        <p:wedge/>
      </p:transition>
    </mc:Choice>
    <mc:Fallback>
      <p:transition spd="slow" advTm="10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FF00"/>
            </a:gs>
            <a:gs pos="74000">
              <a:srgbClr val="FF0000"/>
            </a:gs>
            <a:gs pos="91000">
              <a:schemeClr val="bg1"/>
            </a:gs>
            <a:gs pos="100000">
              <a:srgbClr val="C00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7E2DA60-550C-438B-8656-8E29102D3206}" type="datetime1">
              <a:rPr lang="fr-FR" smtClean="0"/>
              <a:t>27/12/2020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5783C60-71B8-4B09-9E65-7AFF2D42C67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61341162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5250" advTm="10000">
        <p:wedge/>
      </p:transition>
    </mc:Choice>
    <mc:Fallback>
      <p:transition spd="slow" advTm="10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38200" y="571500"/>
            <a:ext cx="10515600" cy="5581650"/>
          </a:xfrm>
          <a:prstGeom prst="rect">
            <a:avLst/>
          </a:prstGeom>
          <a:noFill/>
          <a:ln w="3810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20A624-C165-4C60-9B52-953DA741CB09}" type="datetime1">
              <a:rPr lang="fr-FR" sz="1800" b="1" smtClean="0">
                <a:solidFill>
                  <a:schemeClr val="tx1"/>
                </a:solidFill>
                <a:latin typeface="Magneto" panose="04030805050802020D02" pitchFamily="82" charset="0"/>
              </a:rPr>
              <a:t>27/12/2020</a:t>
            </a:fld>
            <a:endParaRPr lang="fr-FR" sz="18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83C60-71B8-4B09-9E65-7AFF2D42C672}" type="slidenum">
              <a:rPr lang="fr-FR" sz="1800" b="1" smtClean="0">
                <a:solidFill>
                  <a:schemeClr val="tx1"/>
                </a:solidFill>
                <a:latin typeface="Magneto" panose="04030805050802020D02" pitchFamily="82" charset="0"/>
              </a:rPr>
              <a:t>1</a:t>
            </a:fld>
            <a:endParaRPr lang="fr-FR" sz="18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74174" y="798203"/>
            <a:ext cx="10043651" cy="5128242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8" name="Rectangle 7"/>
          <p:cNvSpPr/>
          <p:nvPr/>
        </p:nvSpPr>
        <p:spPr>
          <a:xfrm>
            <a:off x="2311148" y="2485161"/>
            <a:ext cx="7569701" cy="175432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5400" b="1" dirty="0" smtClean="0">
                <a:ln>
                  <a:solidFill>
                    <a:schemeClr val="bg1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Humour Mais tu as</a:t>
            </a:r>
          </a:p>
          <a:p>
            <a:r>
              <a:rPr lang="fr-FR" sz="5400" b="1" dirty="0" smtClean="0">
                <a:ln>
                  <a:solidFill>
                    <a:schemeClr val="bg1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de beaux restes</a:t>
            </a:r>
            <a:endParaRPr lang="fr-FR" sz="5400" b="1" dirty="0">
              <a:ln>
                <a:solidFill>
                  <a:schemeClr val="bg1"/>
                </a:solidFill>
              </a:ln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184379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0000">
        <p:wedge/>
        <p:sndAc>
          <p:stSnd loop="1">
            <p:snd r:embed="rId3" name="ernesto cortazar_melancoly_noctambule.wav"/>
          </p:stSnd>
        </p:sndAc>
      </p:transition>
    </mc:Choice>
    <mc:Fallback>
      <p:transition spd="slow" advTm="10000">
        <p:wedge/>
        <p:sndAc>
          <p:stSnd loop="1">
            <p:snd r:embed="rId3" name="ernesto cortazar_melancoly_noctambul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38200" y="571500"/>
            <a:ext cx="10515600" cy="5581650"/>
          </a:xfrm>
          <a:prstGeom prst="rect">
            <a:avLst/>
          </a:prstGeom>
          <a:noFill/>
          <a:ln w="3810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20A624-C165-4C60-9B52-953DA741CB09}" type="datetime1">
              <a:rPr lang="fr-FR" sz="1800" b="1" smtClean="0">
                <a:solidFill>
                  <a:schemeClr val="tx1"/>
                </a:solidFill>
                <a:latin typeface="Magneto" panose="04030805050802020D02" pitchFamily="82" charset="0"/>
              </a:rPr>
              <a:t>27/12/2020</a:t>
            </a:fld>
            <a:endParaRPr lang="fr-FR" sz="18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83C60-71B8-4B09-9E65-7AFF2D42C672}" type="slidenum">
              <a:rPr lang="fr-FR" sz="1800" b="1" smtClean="0">
                <a:solidFill>
                  <a:schemeClr val="tx1"/>
                </a:solidFill>
                <a:latin typeface="Magneto" panose="04030805050802020D02" pitchFamily="82" charset="0"/>
              </a:rPr>
              <a:t>2</a:t>
            </a:fld>
            <a:endParaRPr lang="fr-FR" sz="18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91381" y="793955"/>
            <a:ext cx="10014154" cy="515343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855479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38200" y="571500"/>
            <a:ext cx="10515600" cy="5581650"/>
          </a:xfrm>
          <a:prstGeom prst="rect">
            <a:avLst/>
          </a:prstGeom>
          <a:noFill/>
          <a:ln w="3810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20A624-C165-4C60-9B52-953DA741CB09}" type="datetime1">
              <a:rPr lang="fr-FR" sz="1800" b="1" smtClean="0">
                <a:solidFill>
                  <a:schemeClr val="tx1"/>
                </a:solidFill>
                <a:latin typeface="Magneto" panose="04030805050802020D02" pitchFamily="82" charset="0"/>
              </a:rPr>
              <a:t>27/12/2020</a:t>
            </a:fld>
            <a:endParaRPr lang="fr-FR" sz="18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83C60-71B8-4B09-9E65-7AFF2D42C672}" type="slidenum">
              <a:rPr lang="fr-FR" sz="1800" b="1" smtClean="0">
                <a:solidFill>
                  <a:schemeClr val="tx1"/>
                </a:solidFill>
                <a:latin typeface="Magneto" panose="04030805050802020D02" pitchFamily="82" charset="0"/>
              </a:rPr>
              <a:t>3</a:t>
            </a:fld>
            <a:endParaRPr lang="fr-FR" sz="18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27006" y="777187"/>
            <a:ext cx="7713407" cy="515166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9728955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38200" y="571500"/>
            <a:ext cx="10515600" cy="5581650"/>
          </a:xfrm>
          <a:prstGeom prst="rect">
            <a:avLst/>
          </a:prstGeom>
          <a:noFill/>
          <a:ln w="3810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20A624-C165-4C60-9B52-953DA741CB09}" type="datetime1">
              <a:rPr lang="fr-FR" sz="1800" b="1" smtClean="0">
                <a:solidFill>
                  <a:schemeClr val="tx1"/>
                </a:solidFill>
                <a:latin typeface="Magneto" panose="04030805050802020D02" pitchFamily="82" charset="0"/>
              </a:rPr>
              <a:t>27/12/2020</a:t>
            </a:fld>
            <a:endParaRPr lang="fr-FR" sz="18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83C60-71B8-4B09-9E65-7AFF2D42C672}" type="slidenum">
              <a:rPr lang="fr-FR" sz="1800" b="1" smtClean="0">
                <a:solidFill>
                  <a:schemeClr val="tx1"/>
                </a:solidFill>
                <a:latin typeface="Magneto" panose="04030805050802020D02" pitchFamily="82" charset="0"/>
              </a:rPr>
              <a:t>4</a:t>
            </a:fld>
            <a:endParaRPr lang="fr-FR" sz="18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1398" r="178" b="4946"/>
          <a:stretch/>
        </p:blipFill>
        <p:spPr>
          <a:xfrm>
            <a:off x="2709467" y="780484"/>
            <a:ext cx="6773065" cy="516368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9108969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38200" y="571500"/>
            <a:ext cx="10515600" cy="5581650"/>
          </a:xfrm>
          <a:prstGeom prst="rect">
            <a:avLst/>
          </a:prstGeom>
          <a:noFill/>
          <a:ln w="3810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20A624-C165-4C60-9B52-953DA741CB09}" type="datetime1">
              <a:rPr lang="fr-FR" sz="1800" b="1" smtClean="0">
                <a:solidFill>
                  <a:schemeClr val="tx1"/>
                </a:solidFill>
                <a:latin typeface="Magneto" panose="04030805050802020D02" pitchFamily="82" charset="0"/>
              </a:rPr>
              <a:t>27/12/2020</a:t>
            </a:fld>
            <a:endParaRPr lang="fr-FR" sz="18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83C60-71B8-4B09-9E65-7AFF2D42C672}" type="slidenum">
              <a:rPr lang="fr-FR" sz="1800" b="1" smtClean="0">
                <a:solidFill>
                  <a:schemeClr val="tx1"/>
                </a:solidFill>
                <a:latin typeface="Magneto" panose="04030805050802020D02" pitchFamily="82" charset="0"/>
              </a:rPr>
              <a:t>5</a:t>
            </a:fld>
            <a:endParaRPr lang="fr-FR" sz="18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9718" r="4" b="9233"/>
          <a:stretch/>
        </p:blipFill>
        <p:spPr>
          <a:xfrm>
            <a:off x="3084717" y="784661"/>
            <a:ext cx="6022565" cy="515532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6194449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38200" y="571500"/>
            <a:ext cx="10515600" cy="5581650"/>
          </a:xfrm>
          <a:prstGeom prst="rect">
            <a:avLst/>
          </a:prstGeom>
          <a:noFill/>
          <a:ln w="3810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20A624-C165-4C60-9B52-953DA741CB09}" type="datetime1">
              <a:rPr lang="fr-FR" sz="1800" b="1" smtClean="0">
                <a:solidFill>
                  <a:schemeClr val="tx1"/>
                </a:solidFill>
                <a:latin typeface="Magneto" panose="04030805050802020D02" pitchFamily="82" charset="0"/>
              </a:rPr>
              <a:t>27/12/2020</a:t>
            </a:fld>
            <a:endParaRPr lang="fr-FR" sz="18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83C60-71B8-4B09-9E65-7AFF2D42C672}" type="slidenum">
              <a:rPr lang="fr-FR" sz="1800" b="1" smtClean="0">
                <a:solidFill>
                  <a:schemeClr val="tx1"/>
                </a:solidFill>
                <a:latin typeface="Magneto" panose="04030805050802020D02" pitchFamily="82" charset="0"/>
              </a:rPr>
              <a:t>6</a:t>
            </a:fld>
            <a:endParaRPr lang="fr-FR" sz="18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5269" r="234"/>
          <a:stretch/>
        </p:blipFill>
        <p:spPr>
          <a:xfrm>
            <a:off x="2918481" y="756613"/>
            <a:ext cx="6355037" cy="521142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6037135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38200" y="571500"/>
            <a:ext cx="10515600" cy="5581650"/>
          </a:xfrm>
          <a:prstGeom prst="rect">
            <a:avLst/>
          </a:prstGeom>
          <a:noFill/>
          <a:ln w="3810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20A624-C165-4C60-9B52-953DA741CB09}" type="datetime1">
              <a:rPr lang="fr-FR" sz="1800" b="1" smtClean="0">
                <a:solidFill>
                  <a:schemeClr val="tx1"/>
                </a:solidFill>
                <a:latin typeface="Magneto" panose="04030805050802020D02" pitchFamily="82" charset="0"/>
              </a:rPr>
              <a:t>27/12/2020</a:t>
            </a:fld>
            <a:endParaRPr lang="fr-FR" sz="18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83C60-71B8-4B09-9E65-7AFF2D42C672}" type="slidenum">
              <a:rPr lang="fr-FR" sz="1800" b="1" smtClean="0">
                <a:solidFill>
                  <a:schemeClr val="tx1"/>
                </a:solidFill>
                <a:latin typeface="Magneto" panose="04030805050802020D02" pitchFamily="82" charset="0"/>
              </a:rPr>
              <a:t>7</a:t>
            </a:fld>
            <a:endParaRPr lang="fr-FR" sz="18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94271" y="781189"/>
            <a:ext cx="7816645" cy="517201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9971664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38200" y="571500"/>
            <a:ext cx="10515600" cy="5581650"/>
          </a:xfrm>
          <a:prstGeom prst="rect">
            <a:avLst/>
          </a:prstGeom>
          <a:noFill/>
          <a:ln w="3810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20A624-C165-4C60-9B52-953DA741CB09}" type="datetime1">
              <a:rPr lang="fr-FR" sz="1800" b="1" smtClean="0">
                <a:solidFill>
                  <a:schemeClr val="tx1"/>
                </a:solidFill>
                <a:latin typeface="Magneto" panose="04030805050802020D02" pitchFamily="82" charset="0"/>
              </a:rPr>
              <a:t>27/12/2020</a:t>
            </a:fld>
            <a:endParaRPr lang="fr-FR" sz="18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83C60-71B8-4B09-9E65-7AFF2D42C672}" type="slidenum">
              <a:rPr lang="fr-FR" sz="1800" b="1" smtClean="0">
                <a:solidFill>
                  <a:schemeClr val="tx1"/>
                </a:solidFill>
                <a:latin typeface="Magneto" panose="04030805050802020D02" pitchFamily="82" charset="0"/>
              </a:rPr>
              <a:t>8</a:t>
            </a:fld>
            <a:endParaRPr lang="fr-FR" sz="18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57832" y="792936"/>
            <a:ext cx="6076336" cy="513877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7891727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38200" y="571500"/>
            <a:ext cx="10515600" cy="5581650"/>
          </a:xfrm>
          <a:prstGeom prst="rect">
            <a:avLst/>
          </a:prstGeom>
          <a:noFill/>
          <a:ln w="3810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20A624-C165-4C60-9B52-953DA741CB09}" type="datetime1">
              <a:rPr lang="fr-FR" sz="1800" b="1" smtClean="0">
                <a:solidFill>
                  <a:schemeClr val="tx1"/>
                </a:solidFill>
                <a:latin typeface="Magneto" panose="04030805050802020D02" pitchFamily="82" charset="0"/>
              </a:rPr>
              <a:t>27/12/2020</a:t>
            </a:fld>
            <a:endParaRPr lang="fr-FR" sz="18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83C60-71B8-4B09-9E65-7AFF2D42C672}" type="slidenum">
              <a:rPr lang="fr-FR" sz="1800" b="1" smtClean="0">
                <a:solidFill>
                  <a:schemeClr val="tx1"/>
                </a:solidFill>
                <a:latin typeface="Magneto" panose="04030805050802020D02" pitchFamily="82" charset="0"/>
              </a:rPr>
              <a:t>9</a:t>
            </a:fld>
            <a:endParaRPr lang="fr-FR" sz="18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4085" r="553" b="8172"/>
          <a:stretch/>
        </p:blipFill>
        <p:spPr>
          <a:xfrm>
            <a:off x="3271683" y="787550"/>
            <a:ext cx="5648633" cy="514954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0325314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38200" y="571500"/>
            <a:ext cx="10515600" cy="5581650"/>
          </a:xfrm>
          <a:prstGeom prst="rect">
            <a:avLst/>
          </a:prstGeom>
          <a:noFill/>
          <a:ln w="3810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20A624-C165-4C60-9B52-953DA741CB09}" type="datetime1">
              <a:rPr lang="fr-FR" sz="1800" b="1" smtClean="0">
                <a:solidFill>
                  <a:schemeClr val="tx1"/>
                </a:solidFill>
                <a:latin typeface="Magneto" panose="04030805050802020D02" pitchFamily="82" charset="0"/>
              </a:rPr>
              <a:t>27/12/2020</a:t>
            </a:fld>
            <a:endParaRPr lang="fr-FR" sz="18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83C60-71B8-4B09-9E65-7AFF2D42C672}" type="slidenum">
              <a:rPr lang="fr-FR" sz="1800" b="1" smtClean="0">
                <a:solidFill>
                  <a:schemeClr val="tx1"/>
                </a:solidFill>
                <a:latin typeface="Magneto" panose="04030805050802020D02" pitchFamily="82" charset="0"/>
              </a:rPr>
              <a:t>10</a:t>
            </a:fld>
            <a:endParaRPr lang="fr-FR" sz="18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93922" y="775700"/>
            <a:ext cx="6061587" cy="518465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204881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38200" y="571500"/>
            <a:ext cx="10515600" cy="5581650"/>
          </a:xfrm>
          <a:prstGeom prst="rect">
            <a:avLst/>
          </a:prstGeom>
          <a:noFill/>
          <a:ln w="3810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20A624-C165-4C60-9B52-953DA741CB09}" type="datetime1">
              <a:rPr lang="fr-FR" sz="1800" b="1" smtClean="0">
                <a:solidFill>
                  <a:schemeClr val="tx1"/>
                </a:solidFill>
                <a:latin typeface="Magneto" panose="04030805050802020D02" pitchFamily="82" charset="0"/>
              </a:rPr>
              <a:t>27/12/2020</a:t>
            </a:fld>
            <a:endParaRPr lang="fr-FR" sz="18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83C60-71B8-4B09-9E65-7AFF2D42C672}" type="slidenum">
              <a:rPr lang="fr-FR" sz="1800" b="1" smtClean="0">
                <a:solidFill>
                  <a:schemeClr val="tx1"/>
                </a:solidFill>
                <a:latin typeface="Magneto" panose="04030805050802020D02" pitchFamily="82" charset="0"/>
              </a:rPr>
              <a:t>11</a:t>
            </a:fld>
            <a:endParaRPr lang="fr-FR" sz="18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40958" y="795440"/>
            <a:ext cx="5710084" cy="513376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2607871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38200" y="571500"/>
            <a:ext cx="10515600" cy="5581650"/>
          </a:xfrm>
          <a:prstGeom prst="rect">
            <a:avLst/>
          </a:prstGeom>
          <a:noFill/>
          <a:ln w="3810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20A624-C165-4C60-9B52-953DA741CB09}" type="datetime1">
              <a:rPr lang="fr-FR" sz="1800" b="1" smtClean="0">
                <a:solidFill>
                  <a:schemeClr val="tx1"/>
                </a:solidFill>
                <a:latin typeface="Magneto" panose="04030805050802020D02" pitchFamily="82" charset="0"/>
              </a:rPr>
              <a:t>27/12/2020</a:t>
            </a:fld>
            <a:endParaRPr lang="fr-FR" sz="18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83C60-71B8-4B09-9E65-7AFF2D42C672}" type="slidenum">
              <a:rPr lang="fr-FR" sz="1800" b="1" smtClean="0">
                <a:solidFill>
                  <a:schemeClr val="tx1"/>
                </a:solidFill>
                <a:latin typeface="Magneto" panose="04030805050802020D02" pitchFamily="82" charset="0"/>
              </a:rPr>
              <a:t>12</a:t>
            </a:fld>
            <a:endParaRPr lang="fr-FR" sz="18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91464" y="782586"/>
            <a:ext cx="6209071" cy="515947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3337269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38200" y="571500"/>
            <a:ext cx="10515600" cy="5581650"/>
          </a:xfrm>
          <a:prstGeom prst="rect">
            <a:avLst/>
          </a:prstGeom>
          <a:noFill/>
          <a:ln w="3810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20A624-C165-4C60-9B52-953DA741CB09}" type="datetime1">
              <a:rPr lang="fr-FR" sz="1800" b="1" smtClean="0">
                <a:solidFill>
                  <a:schemeClr val="tx1"/>
                </a:solidFill>
                <a:latin typeface="Magneto" panose="04030805050802020D02" pitchFamily="82" charset="0"/>
              </a:rPr>
              <a:t>27/12/2020</a:t>
            </a:fld>
            <a:endParaRPr lang="fr-FR" sz="18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83C60-71B8-4B09-9E65-7AFF2D42C672}" type="slidenum">
              <a:rPr lang="fr-FR" sz="1800" b="1" smtClean="0">
                <a:solidFill>
                  <a:schemeClr val="tx1"/>
                </a:solidFill>
                <a:latin typeface="Magneto" panose="04030805050802020D02" pitchFamily="82" charset="0"/>
              </a:rPr>
              <a:t>13</a:t>
            </a:fld>
            <a:endParaRPr lang="fr-FR" sz="18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37503" y="771740"/>
            <a:ext cx="6916993" cy="518116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7115644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38200" y="571500"/>
            <a:ext cx="10515600" cy="5581650"/>
          </a:xfrm>
          <a:prstGeom prst="rect">
            <a:avLst/>
          </a:prstGeom>
          <a:noFill/>
          <a:ln w="3810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20A624-C165-4C60-9B52-953DA741CB09}" type="datetime1">
              <a:rPr lang="fr-FR" sz="1800" b="1" smtClean="0">
                <a:solidFill>
                  <a:schemeClr val="tx1"/>
                </a:solidFill>
                <a:latin typeface="Magneto" panose="04030805050802020D02" pitchFamily="82" charset="0"/>
              </a:rPr>
              <a:t>27/12/2020</a:t>
            </a:fld>
            <a:endParaRPr lang="fr-FR" sz="18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83C60-71B8-4B09-9E65-7AFF2D42C672}" type="slidenum">
              <a:rPr lang="fr-FR" sz="1800" b="1" smtClean="0">
                <a:solidFill>
                  <a:schemeClr val="tx1"/>
                </a:solidFill>
                <a:latin typeface="Magneto" panose="04030805050802020D02" pitchFamily="82" charset="0"/>
              </a:rPr>
              <a:t>14</a:t>
            </a:fld>
            <a:endParaRPr lang="fr-FR" sz="18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23419" y="768757"/>
            <a:ext cx="5987846" cy="518428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1302581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38200" y="571500"/>
            <a:ext cx="10515600" cy="5581650"/>
          </a:xfrm>
          <a:prstGeom prst="rect">
            <a:avLst/>
          </a:prstGeom>
          <a:noFill/>
          <a:ln w="3810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20A624-C165-4C60-9B52-953DA741CB09}" type="datetime1">
              <a:rPr lang="fr-FR" sz="1800" b="1" smtClean="0">
                <a:solidFill>
                  <a:schemeClr val="tx1"/>
                </a:solidFill>
                <a:latin typeface="Magneto" panose="04030805050802020D02" pitchFamily="82" charset="0"/>
              </a:rPr>
              <a:t>27/12/2020</a:t>
            </a:fld>
            <a:endParaRPr lang="fr-FR" sz="18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83C60-71B8-4B09-9E65-7AFF2D42C672}" type="slidenum">
              <a:rPr lang="fr-FR" sz="1800" b="1" smtClean="0">
                <a:solidFill>
                  <a:schemeClr val="tx1"/>
                </a:solidFill>
                <a:latin typeface="Magneto" panose="04030805050802020D02" pitchFamily="82" charset="0"/>
              </a:rPr>
              <a:t>15</a:t>
            </a:fld>
            <a:endParaRPr lang="fr-FR" sz="18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4174" y="798204"/>
            <a:ext cx="10043651" cy="5128242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8" name="Rectangle 7"/>
          <p:cNvSpPr/>
          <p:nvPr/>
        </p:nvSpPr>
        <p:spPr>
          <a:xfrm>
            <a:off x="2311148" y="2069663"/>
            <a:ext cx="7569701" cy="258532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5400" b="1" dirty="0" smtClean="0">
                <a:ln>
                  <a:solidFill>
                    <a:schemeClr val="bg1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   C’était</a:t>
            </a:r>
          </a:p>
          <a:p>
            <a:r>
              <a:rPr lang="fr-FR" sz="5400" b="1" dirty="0" smtClean="0">
                <a:ln>
                  <a:solidFill>
                    <a:schemeClr val="bg1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Humour Mais tu as</a:t>
            </a:r>
          </a:p>
          <a:p>
            <a:r>
              <a:rPr lang="fr-FR" sz="5400" b="1" dirty="0" smtClean="0">
                <a:ln>
                  <a:solidFill>
                    <a:schemeClr val="bg1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de beaux restes</a:t>
            </a:r>
            <a:endParaRPr lang="fr-FR" sz="5400" b="1" dirty="0">
              <a:ln>
                <a:solidFill>
                  <a:schemeClr val="bg1"/>
                </a:solidFill>
              </a:ln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259549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4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</p:bld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F46216B-77A9-411A-B9D3-5023FCB70208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61</TotalTime>
  <Words>108</Words>
  <Application>Microsoft Office PowerPoint</Application>
  <PresentationFormat>Grand écran</PresentationFormat>
  <Paragraphs>65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8</cp:revision>
  <dcterms:created xsi:type="dcterms:W3CDTF">2020-12-27T13:17:04Z</dcterms:created>
  <dcterms:modified xsi:type="dcterms:W3CDTF">2020-12-27T14:18:17Z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