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4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xDYhl5OnbMCWee3V83UbQ==" hashData="9P0+YB4rBtUwAL9dGIWsPSJssuj10dSLjGje219NVAzTCfbErx0IidTezcuyfetL/+50g5cbgE6cTCGCAz1L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17D03-62A4-49EA-841F-81F1A7BC46AB}" type="datetimeFigureOut">
              <a:rPr lang="fr-FR" smtClean="0"/>
              <a:t>16/12/2020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40B07-FCAF-4905-B426-90AA1881B3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6298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6760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3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017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3828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2743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7806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2026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10518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4510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5746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1843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7261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118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8799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200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0356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11453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4047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40B07-FCAF-4905-B426-90AA1881B3C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990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48936-D80C-4BFA-98BC-D0EE0B69AADC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07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7588E-7A8B-4235-83A1-C96E0B3E77A2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572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9DEA8-F673-4EE7-AE60-EAE390D0ACF5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94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F2D4-B875-4956-AC65-892C80E7F071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627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BD12E-85B8-4865-BACE-7F7F2C586CB3}" type="datetime1">
              <a:rPr lang="fr-FR" smtClean="0"/>
              <a:t>16/12/2020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58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BC4FE-9E2B-47B0-A34A-23B4FC24CC85}" type="datetime1">
              <a:rPr lang="fr-FR" smtClean="0"/>
              <a:t>16/12/2020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65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69716-2EBF-491F-9C45-46C8F5C7277A}" type="datetime1">
              <a:rPr lang="fr-FR" smtClean="0"/>
              <a:t>16/12/2020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24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0E710-01B5-47F1-8589-0DA0BF8CA3E1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21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F969E7-C2CD-4B93-A790-43B6805EDED7}" type="datetime1">
              <a:rPr lang="fr-FR" smtClean="0"/>
              <a:t>16/12/2020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893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04D2E-FB94-4EAD-B307-254F0FACD6C8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73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CAD47-44DB-4EE3-BA3E-A5FE879ADC66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015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09BBA-93A0-4B53-8CAE-07F08F7F3A45}" type="datetime1">
              <a:rPr lang="fr-FR" smtClean="0"/>
              <a:t>16/12/2020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45708-27BA-47FA-924F-FBF81CFCA9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4757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417" y="387887"/>
            <a:ext cx="10658818" cy="60677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55208" y="2875002"/>
            <a:ext cx="849142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Excellent</a:t>
            </a:r>
            <a:endParaRPr lang="fr-FR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71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  <p:sndAc>
          <p:stSnd loop="1">
            <p:snd r:embed="rId3" name="Biscaya - James Last.wav"/>
          </p:stSnd>
        </p:sndAc>
      </p:transition>
    </mc:Choice>
    <mc:Fallback>
      <p:transition spd="slow" advTm="12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5288" y="1305341"/>
            <a:ext cx="98414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Après une soirée, un gars ramène sa copine chez elle, à 3h du matin, dans un quartier très huppé ....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940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5322" y="779939"/>
            <a:ext cx="104613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5400" dirty="0" smtClean="0"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Ils s'embrassent pour se dire bonne nuit devant la porte d'entrée, lorsque le gars commence à se sentir excité sexuellement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47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65322" y="219807"/>
            <a:ext cx="1046135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Avec un air confiant, il se penche vers elle en souriant, une main accolée sur le mur (très important pour la suite de l’histoire !), et lui dit :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860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01019" y="2487876"/>
            <a:ext cx="898996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Chérie, </a:t>
            </a: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 ferais-tu une pipe ?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790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5045" y="1371182"/>
            <a:ext cx="98219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Horrifiée, elle répond :</a:t>
            </a: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Tu es malade ?</a:t>
            </a: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Mes parents pourraient nous voir.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01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8066" y="889843"/>
            <a:ext cx="109418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Lui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Oh, allez !</a:t>
            </a: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Qui va nous voir à cette heure ? demande-t-il d'une voix haletante.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737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49451" y="387458"/>
            <a:ext cx="1120527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Elle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Non, s'il te plaît.</a:t>
            </a: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Imagines-tu si on se fait prendre ? </a:t>
            </a: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La fille du juge local se doit d'être exemplaire !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818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21409" y="641439"/>
            <a:ext cx="10906791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Lui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</a:t>
            </a:r>
            <a:r>
              <a:rPr lang="fr-FR" sz="5400" b="1" dirty="0" err="1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Oooh</a:t>
            </a:r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alleeez</a:t>
            </a:r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!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Il n'y a personne aux alentours, ils dorment tous.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27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52406" y="955684"/>
            <a:ext cx="1084479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Elle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 PAS QUESTION.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C'est trop risqué !...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67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88165" y="1094184"/>
            <a:ext cx="8865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Lui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</a:t>
            </a:r>
            <a:r>
              <a:rPr lang="fr-FR" sz="5400" b="1" dirty="0" err="1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Oooh</a:t>
            </a:r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s'il te plaît !, &gt; s'il te </a:t>
            </a:r>
            <a:r>
              <a:rPr lang="fr-FR" sz="5400" b="1" dirty="0" err="1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plaiiiiit</a:t>
            </a:r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je t'aime tellement ?!?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53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4583" y="1166842"/>
            <a:ext cx="1066283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Elle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Non, non et non.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Je ne peux simplement pas.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75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36542" y="1859339"/>
            <a:ext cx="991891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Lui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Je t'en </a:t>
            </a:r>
            <a:r>
              <a:rPr lang="fr-FR" sz="5400" b="1" dirty="0" err="1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suppliiiiiiiiie</a:t>
            </a:r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...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14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6217" y="1443841"/>
            <a:ext cx="85395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r>
              <a:rPr lang="fr-FR" sz="54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 Elle</a:t>
            </a:r>
          </a:p>
          <a:p>
            <a:endParaRPr lang="fr-FR" sz="5400" b="1" dirty="0" smtClean="0">
              <a:solidFill>
                <a:srgbClr val="FFC000"/>
              </a:solidFill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 Donne-moi une seule bonne raison,</a:t>
            </a:r>
            <a:endParaRPr lang="fr-FR" sz="54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85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60059" y="474344"/>
            <a:ext cx="1087981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jeune homme se lance alors dans une argumentation passionnée de dix bonnes minutes sur les besoins et pulsions masculines, d'une voix de plus en plus rauque.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953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05911" y="401686"/>
            <a:ext cx="1087981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Soudain, la lumière dans l'escalier s'allume, et la p'tite sœur de la jeune fille apparaît en pyjama, les cheveux en bataille, les yeux bouffis, et leur annonce d'une voix endormie :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454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8868" y="542441"/>
            <a:ext cx="926798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 smtClean="0"/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- Papa m'a dit de te dire</a:t>
            </a:r>
          </a:p>
          <a:p>
            <a:endParaRPr lang="fr-FR" sz="5400" b="1" dirty="0" smtClean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Sois-tu lui fais sa pipe, soit moi je lui fais</a:t>
            </a:r>
            <a:r>
              <a:rPr lang="fr-FR" dirty="0" smtClean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57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1559" y="889843"/>
            <a:ext cx="1022888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 cas de besoin, maman dit qu'elle peut descendre elle-même la lui faire. Mais par pitié, dis à ce con, d’enlever sa main de l'interphone</a:t>
            </a:r>
            <a:endParaRPr lang="fr-FR" sz="5400" b="1" dirty="0"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15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2130" y="219807"/>
            <a:ext cx="11687740" cy="6418385"/>
          </a:xfrm>
          <a:prstGeom prst="rect">
            <a:avLst/>
          </a:prstGeom>
          <a:noFill/>
          <a:ln w="254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316565" y="6455629"/>
            <a:ext cx="2743200" cy="365125"/>
          </a:xfrm>
        </p:spPr>
        <p:txBody>
          <a:bodyPr/>
          <a:lstStyle/>
          <a:p>
            <a:fld id="{3DE1EC44-DD28-46CA-9270-548FE1A22FC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16/12/2020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556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035" y="6492875"/>
            <a:ext cx="2743200" cy="365125"/>
          </a:xfrm>
        </p:spPr>
        <p:txBody>
          <a:bodyPr/>
          <a:lstStyle/>
          <a:p>
            <a:fld id="{78C45708-27BA-47FA-924F-FBF81CFCA970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417" y="387887"/>
            <a:ext cx="10658818" cy="60677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850286" y="2658025"/>
            <a:ext cx="8491427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Excellent</a:t>
            </a:r>
            <a:endParaRPr lang="fr-FR" sz="66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89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467</Words>
  <Application>Microsoft Office PowerPoint</Application>
  <PresentationFormat>Grand écran</PresentationFormat>
  <Paragraphs>142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2020-12-16T14:51:20Z</dcterms:created>
  <dcterms:modified xsi:type="dcterms:W3CDTF">2020-12-16T15:38:35Z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