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/oyl+R4aG+be40YOIKKjQ==" hashData="z5EY73LH5W0Y2ybhgGNiFFdZVmwhF/LRr+T4ek/Hh9ep8ffmmhdph2G7pF88AdHQmmL8AWLNa1q8nTow48yi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N°7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751" y="1154466"/>
            <a:ext cx="10202861" cy="4681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752" y="1096584"/>
            <a:ext cx="10232586" cy="469858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7"/>
          <a:stretch/>
        </p:blipFill>
        <p:spPr>
          <a:xfrm>
            <a:off x="1034716" y="1093121"/>
            <a:ext cx="10157378" cy="471599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08"/>
          <a:stretch/>
        </p:blipFill>
        <p:spPr>
          <a:xfrm>
            <a:off x="1030147" y="1090059"/>
            <a:ext cx="10197696" cy="471177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/>
          <a:stretch/>
        </p:blipFill>
        <p:spPr>
          <a:xfrm>
            <a:off x="944751" y="1102747"/>
            <a:ext cx="10245175" cy="46814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696" y="1099595"/>
            <a:ext cx="10134448" cy="46645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9"/>
          <a:stretch/>
        </p:blipFill>
        <p:spPr>
          <a:xfrm>
            <a:off x="1041722" y="1111540"/>
            <a:ext cx="10144047" cy="468536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5" b="-220"/>
          <a:stretch/>
        </p:blipFill>
        <p:spPr>
          <a:xfrm>
            <a:off x="1030147" y="1064871"/>
            <a:ext cx="10116273" cy="47108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357" r="24" b="5834"/>
          <a:stretch/>
        </p:blipFill>
        <p:spPr>
          <a:xfrm>
            <a:off x="944751" y="1087245"/>
            <a:ext cx="10247968" cy="47060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/>
          <a:stretch/>
        </p:blipFill>
        <p:spPr>
          <a:xfrm>
            <a:off x="944752" y="1091128"/>
            <a:ext cx="10230844" cy="471799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9"/>
          <a:stretch/>
        </p:blipFill>
        <p:spPr>
          <a:xfrm>
            <a:off x="1006997" y="1095106"/>
            <a:ext cx="10185724" cy="469073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561" y="1085812"/>
            <a:ext cx="10142877" cy="468637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2020-09-14T17:43:19Z</dcterms:created>
  <dcterms:modified xsi:type="dcterms:W3CDTF">2021-04-07T13:59:01Z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