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OsynC0eMJLrRdjaLAAAZg==" hashData="5mkG4TNjJyABAKabrNWmIabDLx6gDX3ewYLWqTZAP7VRevh1sKTeYW3FYoVAQNJGHVjUjySNYJqM7z8sNMC9v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9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96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4BBB74-598B-4AFA-B34A-BFA5986A9C2E}" type="datetimeFigureOut">
              <a:rPr lang="fr-FR" smtClean="0"/>
              <a:t>07/04/2021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ADAE98-E308-4283-95AE-1611A28273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52961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59870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7796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95664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84571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591516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60616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066639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892706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93808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79142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51232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625611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776091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602167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1212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A3459-A7F4-4F39-89E8-126183CA3F1E}" type="datetime1">
              <a:rPr lang="fr-FR" smtClean="0"/>
              <a:t>07/04/2021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1603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89B60-68E3-47B9-97C4-283DC8D9E5FA}" type="datetime1">
              <a:rPr lang="fr-FR" smtClean="0"/>
              <a:t>07/04/2021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14585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65EC1-600D-4E3A-8BD3-FF3FE6103688}" type="datetime1">
              <a:rPr lang="fr-FR" smtClean="0"/>
              <a:t>07/04/2021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7881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8AB5A-A500-42DE-8F9B-FB7A4057B27C}" type="datetime1">
              <a:rPr lang="fr-FR" smtClean="0"/>
              <a:t>07/04/2021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0956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FB1FD-646B-4247-B974-E3AD17B5549A}" type="datetime1">
              <a:rPr lang="fr-FR" smtClean="0"/>
              <a:t>07/04/2021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9626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1F3A4-791B-4277-AFE7-A70C06902A3F}" type="datetime1">
              <a:rPr lang="fr-FR" smtClean="0"/>
              <a:t>07/04/2021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37625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BE45A7-6261-4817-8AF8-80F2281058AB}" type="datetime1">
              <a:rPr lang="fr-FR" smtClean="0"/>
              <a:t>07/04/2021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9998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9B0F9-6882-446A-8F1D-E099DCF615A5}" type="datetime1">
              <a:rPr lang="fr-FR" smtClean="0"/>
              <a:t>07/04/2021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3345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C50801-B755-4F49-A0D2-9091FDC71690}" type="datetime1">
              <a:rPr lang="fr-FR" smtClean="0"/>
              <a:t>07/04/2021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0589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A6535-5273-4808-965E-30B0CA530C52}" type="datetime1">
              <a:rPr lang="fr-FR" smtClean="0"/>
              <a:t>07/04/2021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3948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5BE16-249E-455E-AFF6-A017D84B0062}" type="datetime1">
              <a:rPr lang="fr-FR" smtClean="0"/>
              <a:t>07/04/2021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16042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3000">
              <a:schemeClr val="accent1">
                <a:lumMod val="5000"/>
                <a:lumOff val="95000"/>
              </a:schemeClr>
            </a:gs>
            <a:gs pos="46000">
              <a:schemeClr val="accent6">
                <a:lumMod val="75000"/>
              </a:schemeClr>
            </a:gs>
            <a:gs pos="80000">
              <a:schemeClr val="accent6">
                <a:lumMod val="50000"/>
              </a:schemeClr>
            </a:gs>
            <a:gs pos="2000">
              <a:schemeClr val="accent6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81BA1C-7C7B-4F1D-9343-5801AD8F7244}" type="datetime1">
              <a:rPr lang="fr-FR" smtClean="0"/>
              <a:t>07/04/2021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0327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07/04/2021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3205" y="1141030"/>
            <a:ext cx="10205589" cy="4682134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44751" y="2686795"/>
            <a:ext cx="10389383" cy="28623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</a:t>
            </a:r>
            <a:r>
              <a:rPr lang="fr-FR" sz="6000" b="1" dirty="0" err="1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Grambois</a:t>
            </a:r>
            <a:r>
              <a:rPr lang="fr-FR" sz="60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</a:p>
          <a:p>
            <a:r>
              <a:rPr lang="fr-FR" sz="60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dans les pas de Pagnol</a:t>
            </a:r>
          </a:p>
          <a:p>
            <a:r>
              <a:rPr lang="fr-FR" sz="60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dans le Vaucluse </a:t>
            </a:r>
            <a:r>
              <a:rPr lang="fr-FR" sz="60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N°6</a:t>
            </a:r>
            <a:endParaRPr lang="fr-FR" sz="60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3662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  <p:sndAc>
          <p:stSnd>
            <p:snd r:embed="rId3" name="audio6.wav"/>
          </p:stSnd>
        </p:sndAc>
      </p:transition>
    </mc:Choice>
    <mc:Fallback>
      <p:transition spd="slow" advTm="13000">
        <p:wedge/>
        <p:sndAc>
          <p:stSnd>
            <p:snd r:embed="rId3" name="audio6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07/04/2021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10552" y="1351507"/>
            <a:ext cx="9170895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 err="1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Grambois</a:t>
            </a:r>
            <a:r>
              <a:rPr lang="fr-FR" sz="4400" b="1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, petit village caché dans le Luberon, sur les traces de Yves Robert qui y tourna deux scènes de son film La Gloire de mon père de Marcel Pagnol,...</a:t>
            </a:r>
            <a:endParaRPr lang="fr-FR" sz="4400" b="1" dirty="0">
              <a:ln>
                <a:solidFill>
                  <a:srgbClr val="FFFF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00197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1670" y="702428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07/04/2021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853" t="12941" r="4607" b="13205"/>
          <a:stretch/>
        </p:blipFill>
        <p:spPr>
          <a:xfrm>
            <a:off x="944751" y="1154466"/>
            <a:ext cx="10202861" cy="46815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785029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4752" y="1079448"/>
            <a:ext cx="10256648" cy="4690466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07/04/2021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2263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8621" y="1079447"/>
            <a:ext cx="10178716" cy="4729671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07/04/2021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1162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9284" y="1095621"/>
            <a:ext cx="10162116" cy="4707546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07/04/2021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4553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4752" y="1066280"/>
            <a:ext cx="10232586" cy="4710363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07/04/2021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8864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1578" r="220" b="9825"/>
          <a:stretch/>
        </p:blipFill>
        <p:spPr>
          <a:xfrm>
            <a:off x="944752" y="1076825"/>
            <a:ext cx="10232586" cy="4704348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07/04/2021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4029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04"/>
          <a:stretch/>
        </p:blipFill>
        <p:spPr>
          <a:xfrm>
            <a:off x="917097" y="962526"/>
            <a:ext cx="10368524" cy="4836695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07/04/2021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6333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37"/>
          <a:stretch/>
        </p:blipFill>
        <p:spPr>
          <a:xfrm>
            <a:off x="917097" y="1082842"/>
            <a:ext cx="10392587" cy="4740442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07/04/2021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3714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34716" y="1058779"/>
            <a:ext cx="10142621" cy="4728410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07/04/2021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3163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6431" t="-768" r="7495" b="2513"/>
          <a:stretch/>
        </p:blipFill>
        <p:spPr>
          <a:xfrm>
            <a:off x="1046747" y="1046746"/>
            <a:ext cx="10118558" cy="4668253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07/04/2021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6812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16380" r="-181" b="15992"/>
          <a:stretch/>
        </p:blipFill>
        <p:spPr>
          <a:xfrm>
            <a:off x="1051541" y="1058779"/>
            <a:ext cx="10105711" cy="4750340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07/04/2021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69599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5658" b="12638"/>
          <a:stretch/>
        </p:blipFill>
        <p:spPr>
          <a:xfrm>
            <a:off x="1034716" y="1094874"/>
            <a:ext cx="10145648" cy="4677185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07/04/2021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845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07/04/2021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3205" y="1087933"/>
            <a:ext cx="10205589" cy="4682134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60469" y="2579219"/>
            <a:ext cx="10038325" cy="28623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</a:t>
            </a:r>
            <a:r>
              <a:rPr lang="fr-FR" sz="60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 </a:t>
            </a:r>
            <a:r>
              <a:rPr lang="fr-FR" sz="6000" b="1" dirty="0" err="1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Grambois</a:t>
            </a:r>
            <a:endParaRPr lang="fr-FR" sz="6000" b="1" dirty="0" smtClean="0">
              <a:ln>
                <a:solidFill>
                  <a:srgbClr val="FFFF00"/>
                </a:solidFill>
              </a:ln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60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dans les pas de Pagnol</a:t>
            </a:r>
          </a:p>
          <a:p>
            <a:r>
              <a:rPr lang="fr-FR" sz="60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dans le Vaucluse</a:t>
            </a:r>
            <a:endParaRPr lang="fr-FR" sz="60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8265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147</Words>
  <Application>Microsoft Office PowerPoint</Application>
  <PresentationFormat>Grand écran</PresentationFormat>
  <Paragraphs>67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2020-09-14T17:43:19Z</dcterms:created>
  <dcterms:modified xsi:type="dcterms:W3CDTF">2021-04-07T13:32:44Z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