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oAeEvRQtjuXnXHLtStrkg==" hashData="5qwN2jur8UOPreOb+mlUPQJsEKrA+b+ERvP61Vm94rLYT7MPYCybHdBmWoWR8mA5XjXA2aD1yxfoSlYWn97F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53" t="12941" r="4607" b="13205"/>
          <a:stretch/>
        </p:blipFill>
        <p:spPr>
          <a:xfrm>
            <a:off x="944751" y="1154466"/>
            <a:ext cx="10202861" cy="4681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716" y="1097263"/>
            <a:ext cx="10347159" cy="47118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558" r="457" b="16989"/>
          <a:stretch/>
        </p:blipFill>
        <p:spPr>
          <a:xfrm>
            <a:off x="1003564" y="1082841"/>
            <a:ext cx="10185804" cy="47262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04" r="-172" b="10830"/>
          <a:stretch/>
        </p:blipFill>
        <p:spPr>
          <a:xfrm>
            <a:off x="1034716" y="1081586"/>
            <a:ext cx="10130589" cy="472753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51" r="329" b="11579"/>
          <a:stretch/>
        </p:blipFill>
        <p:spPr>
          <a:xfrm>
            <a:off x="1034716" y="1094873"/>
            <a:ext cx="10142621" cy="471424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716" y="998620"/>
            <a:ext cx="10118558" cy="484872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6" b="18421"/>
          <a:stretch/>
        </p:blipFill>
        <p:spPr>
          <a:xfrm>
            <a:off x="1046747" y="1097881"/>
            <a:ext cx="10118558" cy="471123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42" r="313" b="19280"/>
          <a:stretch/>
        </p:blipFill>
        <p:spPr>
          <a:xfrm>
            <a:off x="1034716" y="1082841"/>
            <a:ext cx="10130589" cy="472627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5"/>
          <a:stretch/>
        </p:blipFill>
        <p:spPr>
          <a:xfrm>
            <a:off x="1007104" y="1080653"/>
            <a:ext cx="10206327" cy="472846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52" b="38054"/>
          <a:stretch/>
        </p:blipFill>
        <p:spPr>
          <a:xfrm>
            <a:off x="1012794" y="1067049"/>
            <a:ext cx="10160640" cy="474206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716" y="1079447"/>
            <a:ext cx="10130589" cy="472967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2" b="7136"/>
          <a:stretch/>
        </p:blipFill>
        <p:spPr>
          <a:xfrm>
            <a:off x="944751" y="1094565"/>
            <a:ext cx="10232586" cy="467581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2020-09-14T17:43:19Z</dcterms:created>
  <dcterms:modified xsi:type="dcterms:W3CDTF">2021-04-07T13:16:58Z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