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65" r:id="rId5"/>
    <p:sldId id="266" r:id="rId6"/>
    <p:sldId id="260" r:id="rId7"/>
    <p:sldId id="259" r:id="rId8"/>
    <p:sldId id="261" r:id="rId9"/>
    <p:sldId id="262" r:id="rId10"/>
    <p:sldId id="263" r:id="rId11"/>
    <p:sldId id="264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nciy72m8p6681GkLaMawg==" hashData="bUx9XL0X+7NfxeW/6vcd1uvnE/AjH66DbuSjhd7AI0XCcCBCsGGwG3d/UdSOafEHm8XlhrzuhTilC3wtGkL+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BB74-598B-4AFA-B34A-BFA5986A9C2E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DAE98-E308-4283-95AE-1611A28273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9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87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6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14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232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915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457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616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663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9270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08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56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76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21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3459-A7F4-4F39-89E8-126183CA3F1E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9B60-68E3-47B9-97C4-283DC8D9E5FA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45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65EC1-600D-4E3A-8BD3-FF3FE6103688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8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AB5A-A500-42DE-8F9B-FB7A4057B27C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95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B1FD-646B-4247-B974-E3AD17B5549A}" type="datetime1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F3A4-791B-4277-AFE7-A70C06902A3F}" type="datetime1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76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E45A7-6261-4817-8AF8-80F2281058AB}" type="datetime1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9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B0F9-6882-446A-8F1D-E099DCF615A5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4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50801-B755-4F49-A0D2-9091FDC71690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8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A6535-5273-4808-965E-30B0CA530C52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94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BE16-249E-455E-AFF6-A017D84B0062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0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46000">
              <a:schemeClr val="accent6">
                <a:lumMod val="75000"/>
              </a:schemeClr>
            </a:gs>
            <a:gs pos="80000">
              <a:schemeClr val="accent6">
                <a:lumMod val="50000"/>
              </a:schemeClr>
            </a:gs>
            <a:gs pos="2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BA1C-7C7B-4F1D-9343-5801AD8F7244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2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141030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751" y="2686795"/>
            <a:ext cx="1038938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les pas de Pagnol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dans le Vaucluse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66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0552" y="1351507"/>
            <a:ext cx="91708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petit village caché dans le Luberon, sur les traces de Yves Robert qui y tourna deux scènes de son film La Gloire de mon père de Marcel Pagnol,...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01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1670" y="702428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53" t="12941" r="4607" b="13205"/>
          <a:stretch/>
        </p:blipFill>
        <p:spPr>
          <a:xfrm>
            <a:off x="944751" y="1154466"/>
            <a:ext cx="10202861" cy="4681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850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368" y="1285534"/>
            <a:ext cx="7802880" cy="42735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37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0448" y="1320163"/>
            <a:ext cx="8107680" cy="423678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131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832" y="1318873"/>
            <a:ext cx="6419088" cy="427300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011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503" y="1295222"/>
            <a:ext cx="6449569" cy="42918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9226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032" y="1289304"/>
            <a:ext cx="5644896" cy="42336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455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0" b="4527"/>
          <a:stretch/>
        </p:blipFill>
        <p:spPr>
          <a:xfrm>
            <a:off x="2816352" y="1276857"/>
            <a:ext cx="6754368" cy="430428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88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055" y="1325527"/>
            <a:ext cx="7485889" cy="420694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6402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056" y="1332951"/>
            <a:ext cx="7525732" cy="421441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0633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832" y="1267969"/>
            <a:ext cx="8075494" cy="42938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681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6"/>
          <a:stretch/>
        </p:blipFill>
        <p:spPr>
          <a:xfrm>
            <a:off x="2182368" y="1293723"/>
            <a:ext cx="7827264" cy="427055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9695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00390" y="1289304"/>
            <a:ext cx="8391219" cy="42793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084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10/02/2021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087933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0469" y="2579219"/>
            <a:ext cx="1003832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pas de Pagnol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dans le Vaucluse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147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2020-09-14T17:43:19Z</dcterms:created>
  <dcterms:modified xsi:type="dcterms:W3CDTF">2021-02-10T17:45:19Z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