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8XZy3B+4ZfmjRkXgcwiow==" hashData="JGwIHASJmkhvVhXl6DWonGVwGOTBEtXrjoNaOy2CR9LXRdDKuN2W6T/ynMQd1Ds0lI6SFlYPq++hNMDi3wkXG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9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4BBB74-598B-4AFA-B34A-BFA5986A9C2E}" type="datetimeFigureOut">
              <a:rPr lang="fr-FR" smtClean="0"/>
              <a:t>14/09/2020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ADAE98-E308-4283-95AE-1611A28273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52961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987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7796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4571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9151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60616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06663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89270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93808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9142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1232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62561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7609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0216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56641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ADAE98-E308-4283-95AE-1611A28273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212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A3459-A7F4-4F39-89E8-126183CA3F1E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1603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89B60-68E3-47B9-97C4-283DC8D9E5FA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458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E65EC1-600D-4E3A-8BD3-FF3FE6103688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788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78AB5A-A500-42DE-8F9B-FB7A4057B27C}" type="datetime1">
              <a:rPr lang="fr-FR" smtClean="0"/>
              <a:t>14/09/2020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095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DFB1FD-646B-4247-B974-E3AD17B5549A}" type="datetime1">
              <a:rPr lang="fr-FR" smtClean="0"/>
              <a:t>14/09/2020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962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A1F3A4-791B-4277-AFE7-A70C06902A3F}" type="datetime1">
              <a:rPr lang="fr-FR" smtClean="0"/>
              <a:t>14/09/2020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3762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BE45A7-6261-4817-8AF8-80F2281058AB}" type="datetime1">
              <a:rPr lang="fr-FR" smtClean="0"/>
              <a:t>14/09/2020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9998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9B0F9-6882-446A-8F1D-E099DCF615A5}" type="datetime1">
              <a:rPr lang="fr-FR" smtClean="0"/>
              <a:t>14/09/2020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33458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50801-B755-4F49-A0D2-9091FDC71690}" type="datetime1">
              <a:rPr lang="fr-FR" smtClean="0"/>
              <a:t>14/09/2020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0589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BA6535-5273-4808-965E-30B0CA530C52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3948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5BE16-249E-455E-AFF6-A017D84B0062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604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chemeClr val="accent1">
                <a:lumMod val="5000"/>
                <a:lumOff val="95000"/>
              </a:schemeClr>
            </a:gs>
            <a:gs pos="46000">
              <a:schemeClr val="accent6">
                <a:lumMod val="75000"/>
              </a:schemeClr>
            </a:gs>
            <a:gs pos="80000">
              <a:schemeClr val="accent6">
                <a:lumMod val="50000"/>
              </a:schemeClr>
            </a:gs>
            <a:gs pos="2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81BA1C-7C7B-4F1D-9343-5801AD8F7244}" type="datetime1">
              <a:rPr lang="fr-FR" smtClean="0"/>
              <a:t>14/09/2020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50C0A-5A92-4385-B59A-5BFD6AB04C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0327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205" y="1141030"/>
            <a:ext cx="10205589" cy="4682134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44751" y="2686795"/>
            <a:ext cx="10389383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</a:t>
            </a:r>
            <a:r>
              <a:rPr lang="fr-FR" sz="6000" b="1" dirty="0" err="1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dans les pas de Pagnol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dans le Vaucluse N°1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366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  <p:sndAc>
          <p:stSnd>
            <p:snd r:embed="rId3" name="audio6.wav"/>
          </p:stSnd>
        </p:sndAc>
      </p:transition>
    </mc:Choice>
    <mc:Fallback>
      <p:transition spd="slow" advTm="13000">
        <p:wedge/>
        <p:sndAc>
          <p:stSnd>
            <p:snd r:embed="rId3" name="audio6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10552" y="1351507"/>
            <a:ext cx="9170895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err="1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r>
              <a:rPr lang="fr-FR" sz="4400" b="1" dirty="0" smtClean="0">
                <a:ln>
                  <a:solidFill>
                    <a:srgbClr val="FFFF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petit village caché dans le Luberon, sur les traces de Yves Robert qui y tourna deux scènes de son film La Gloire de mon père de Marcel Pagnol,...</a:t>
            </a:r>
            <a:endParaRPr lang="fr-FR" sz="4400" b="1" dirty="0">
              <a:ln>
                <a:solidFill>
                  <a:srgbClr val="FFFF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0019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2"/>
          <a:stretch/>
        </p:blipFill>
        <p:spPr>
          <a:xfrm>
            <a:off x="1702116" y="1048921"/>
            <a:ext cx="8787767" cy="47601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226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0" y="1101020"/>
            <a:ext cx="6625883" cy="47126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0116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6252" y="1092825"/>
            <a:ext cx="7076050" cy="46878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94553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1834" y="1102659"/>
            <a:ext cx="7025623" cy="46544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8864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046" y="1075765"/>
            <a:ext cx="7120005" cy="47170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64029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2894" y="1100137"/>
            <a:ext cx="7436224" cy="47405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6333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4600" y="1097896"/>
            <a:ext cx="7100047" cy="47037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43714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1494" y="1088988"/>
            <a:ext cx="7086600" cy="46948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13163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046" y="1080077"/>
            <a:ext cx="7113495" cy="47126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6812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1306" y="1111210"/>
            <a:ext cx="7213682" cy="46979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96959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8046" y="1080077"/>
            <a:ext cx="7113495" cy="47126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0845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1670" y="702428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5806" y="1133684"/>
            <a:ext cx="7140388" cy="46858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78502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94102" y="654803"/>
            <a:ext cx="11003796" cy="5548393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7000">
                  <a:srgbClr val="FFFF00"/>
                </a:gs>
                <a:gs pos="93000">
                  <a:srgbClr val="FFC000"/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44751" y="6075672"/>
            <a:ext cx="2743200" cy="365125"/>
          </a:xfrm>
        </p:spPr>
        <p:txBody>
          <a:bodyPr/>
          <a:lstStyle/>
          <a:p>
            <a:fld id="{31D06DBE-9F68-41F9-BFA8-27599447B6CE}" type="datetime1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14/09/2020</a:t>
            </a:fld>
            <a:endParaRPr lang="fr-FR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97211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3205" y="1087933"/>
            <a:ext cx="10205589" cy="4682134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19089" y="6068259"/>
            <a:ext cx="2743200" cy="365125"/>
          </a:xfrm>
        </p:spPr>
        <p:txBody>
          <a:bodyPr/>
          <a:lstStyle/>
          <a:p>
            <a:fld id="{9E250C0A-5A92-4385-B59A-5BFD6AB04C8F}" type="slidenum">
              <a:rPr lang="fr-FR" sz="1800" b="1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160469" y="2579219"/>
            <a:ext cx="10038325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</a:t>
            </a:r>
            <a:r>
              <a:rPr lang="fr-FR" sz="6000" b="1" dirty="0" err="1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Grambois</a:t>
            </a:r>
            <a:endParaRPr lang="fr-FR" sz="6000" b="1" dirty="0" smtClean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dans les pas de Pagnol</a:t>
            </a:r>
          </a:p>
          <a:p>
            <a:r>
              <a:rPr lang="fr-FR" sz="60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dans le Vaucluse</a:t>
            </a:r>
            <a:endParaRPr lang="fr-FR" sz="60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265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7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147</Words>
  <Application>Microsoft Office PowerPoint</Application>
  <PresentationFormat>Grand écran</PresentationFormat>
  <Paragraphs>67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2020-09-14T17:43:19Z</dcterms:created>
  <dcterms:modified xsi:type="dcterms:W3CDTF">2020-09-14T18:17:25Z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