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0ts+/3dHG84jv+DYSv5Hw==" hashData="L3yAs0G4VdVkuhifauNjiodQDkIy7rgbipz4RcZwM4/VM0p+4aF9QZwyQyna+YLEiEto1SyJIvbDLjd8eDco/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6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F10C6E-76FA-425C-A75B-9DB7D86B205E}" type="datetimeFigureOut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C0EC4-9733-4200-BFFC-4BBC763BEE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84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7213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1676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27027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241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8147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28509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580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4314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7392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1327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1007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54777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3614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0231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43396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33787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8098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374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09D2A-27EE-42BD-9980-6DA950C0256A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47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55A51-3E40-4F51-AC75-65256EB1FA5D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267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734E-F77B-47A8-8F2D-42585438FC46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546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0D97-6D36-4EAD-ABBB-6F7DD148168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13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D301C-3052-4C1C-B888-E333C413CB56}" type="datetime1">
              <a:rPr lang="fr-FR" smtClean="0"/>
              <a:t>09/09/2020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24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B90EC-4AD7-4619-AC90-9DDC0539E5EB}" type="datetime1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84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22C4C-2E90-48EB-97FE-5E8E58CBFD98}" type="datetime1">
              <a:rPr lang="fr-FR" smtClean="0"/>
              <a:t>09/09/2020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5937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F3509-F46F-4FFF-9922-6630D8B19FF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0800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CE5A3-E0B4-4BF9-BA80-510F7D532D76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2465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F6C9-0C5F-4CEE-8CA9-55D08B5C2919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3150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C044D-0865-4CC9-AAA7-F4EFF5310D2C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6536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rgbClr val="FFC000"/>
            </a:gs>
            <a:gs pos="23000">
              <a:schemeClr val="accent2">
                <a:lumMod val="89000"/>
              </a:schemeClr>
            </a:gs>
            <a:gs pos="92000">
              <a:schemeClr val="bg1"/>
            </a:gs>
            <a:gs pos="65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D32929-5ADA-44C2-BF61-29A45BDB71EE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795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203" y="1203491"/>
            <a:ext cx="9758597" cy="4342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7285" y="1257516"/>
            <a:ext cx="913743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l’Humour cela vous dis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de la réflexion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035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9193" y="1274164"/>
            <a:ext cx="9713628" cy="425720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72490" y="2551837"/>
            <a:ext cx="784702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L'humour, une arme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contre la maladie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620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2875" y="1285875"/>
            <a:ext cx="4286250" cy="428625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0606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9988" y="1241612"/>
            <a:ext cx="4343400" cy="434340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2273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541" y="1239330"/>
            <a:ext cx="4356848" cy="4361391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6634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72753" y="1276973"/>
            <a:ext cx="4477871" cy="4303529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2763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9988" y="1241612"/>
            <a:ext cx="4343400" cy="434340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9736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59305" y="1253634"/>
            <a:ext cx="4518213" cy="4307994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0151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9988" y="1255058"/>
            <a:ext cx="4329953" cy="4329953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9967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9988" y="1255058"/>
            <a:ext cx="4329953" cy="4329953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3222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9123" y="1302123"/>
            <a:ext cx="4253754" cy="4253754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7824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295400"/>
            <a:ext cx="4267200" cy="426720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0302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3094" y="1268506"/>
            <a:ext cx="4343400" cy="434340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8950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9988" y="1277470"/>
            <a:ext cx="4307541" cy="4307541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441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29" b="5452"/>
          <a:stretch/>
        </p:blipFill>
        <p:spPr>
          <a:xfrm>
            <a:off x="3886200" y="1264512"/>
            <a:ext cx="4531659" cy="4316017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066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315570"/>
            <a:ext cx="4226860" cy="422686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5425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4629" y="1310882"/>
            <a:ext cx="4002741" cy="4236235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5362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203" y="1203491"/>
            <a:ext cx="9758597" cy="4342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7285" y="1257516"/>
            <a:ext cx="913743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l’Humour cela vous dis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de la réflexion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148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139</Words>
  <Application>Microsoft Office PowerPoint</Application>
  <PresentationFormat>Grand écran</PresentationFormat>
  <Paragraphs>80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2020-09-08T17:55:14Z</dcterms:created>
  <dcterms:modified xsi:type="dcterms:W3CDTF">2020-09-09T13:11:38Z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