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9" r:id="rId16"/>
    <p:sldId id="268" r:id="rId17"/>
    <p:sldId id="272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hV9oLJepJgT5XeEkTFag==" hashData="cQ9Kp5Uq+iHN5oAOhcxlQ7/y7G8kkmnTgt+5lyuQifzl2l/WcIQqLmNOGcgPpRA4MJTU3kIdlzE+SQewZ3Ms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9988" y="1272988"/>
            <a:ext cx="4316505" cy="4316505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68506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6" b="6515"/>
          <a:stretch/>
        </p:blipFill>
        <p:spPr>
          <a:xfrm>
            <a:off x="3765747" y="1255059"/>
            <a:ext cx="4660505" cy="434788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647" y="1232647"/>
            <a:ext cx="4347882" cy="434788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1241611"/>
            <a:ext cx="4356848" cy="435684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0" y="1255058"/>
            <a:ext cx="4343401" cy="434340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55058"/>
            <a:ext cx="4329953" cy="432995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1" y="1205807"/>
            <a:ext cx="5908964" cy="435950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67861"/>
            <a:ext cx="4370294" cy="431785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7052" y="1258000"/>
            <a:ext cx="5037895" cy="434199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647" y="1232647"/>
            <a:ext cx="4320988" cy="432098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4" y="1241612"/>
            <a:ext cx="4370293" cy="437029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412" y="1250575"/>
            <a:ext cx="4560024" cy="432568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66" b="3758"/>
          <a:stretch/>
        </p:blipFill>
        <p:spPr>
          <a:xfrm>
            <a:off x="3930539" y="1244313"/>
            <a:ext cx="4330922" cy="430702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0329" y="1264024"/>
            <a:ext cx="4245156" cy="431590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2020-09-08T17:55:14Z</dcterms:created>
  <dcterms:modified xsi:type="dcterms:W3CDTF">2020-09-09T12:41:13Z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