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9zA6S83lKSMnYhm2Ssqzw==" hashData="hmzEBDwOxjwwkKO0WCYX7ep6dqgkyVxYv+inxlq4pNTxd9fElHJOr0tSXootVyYb5TjXIe8tmYKpBJryamVg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08/09/2020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08/09/2020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08/09/2020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921" y="1250934"/>
            <a:ext cx="4852158" cy="429378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242" y="1259174"/>
            <a:ext cx="5140092" cy="428675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025" y="1295400"/>
            <a:ext cx="5695950" cy="42672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6894" y="1397832"/>
            <a:ext cx="9718211" cy="406233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59"/>
          <a:stretch/>
        </p:blipFill>
        <p:spPr>
          <a:xfrm>
            <a:off x="1184224" y="1982449"/>
            <a:ext cx="9908498" cy="289310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4243" y="2349707"/>
            <a:ext cx="9823513" cy="215858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0200" y="2572687"/>
            <a:ext cx="9631599" cy="171262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70"/>
          <a:stretch/>
        </p:blipFill>
        <p:spPr>
          <a:xfrm>
            <a:off x="1229193" y="1764570"/>
            <a:ext cx="9947587" cy="332886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9767" y="1228000"/>
            <a:ext cx="3737830" cy="433965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0995" y="1218880"/>
            <a:ext cx="4042405" cy="434247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003" y="1259765"/>
            <a:ext cx="6096278" cy="4331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62" y="1242267"/>
            <a:ext cx="6843272" cy="433407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422" y="1235438"/>
            <a:ext cx="4362139" cy="436213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866" y="1241120"/>
            <a:ext cx="5614108" cy="432023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32132" y="1249023"/>
            <a:ext cx="5493100" cy="43599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08/09/2020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2020-09-08T17:55:14Z</dcterms:created>
  <dcterms:modified xsi:type="dcterms:W3CDTF">2020-09-08T18:52:12Z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