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0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vdKmSflWTpUkTCl1kfcSA==" hashData="uqnf9Pl17pDNG/LvpegRdpp4nMsFsQ40ETyr4X7QkOUMk2AcmBw4sPiJUJeRiE01lmZ0Y0ZZpg9zJMm4oi7V2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0797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3557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8360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3257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4902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9555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6723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0211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07/01/2021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07/01/2021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07/01/2021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07/01/2021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7030A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07/01/2021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062605" y="868680"/>
            <a:ext cx="10047355" cy="51206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998080" y="2367171"/>
            <a:ext cx="1014236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6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Covid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19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dans </a:t>
            </a:r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hôpitaux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HV. Le cri de la mer qui meurt. 28-02-08. Son._001.wav"/>
          </p:stSnd>
        </p:sndAc>
      </p:transition>
    </mc:Choice>
    <mc:Fallback>
      <p:transition spd="slow" advTm="7000">
        <p:wedge/>
        <p:sndAc>
          <p:stSnd loop="1">
            <p:snd r:embed="rId3" name="HV. Le cri de la mer qui meurt. 28-02-08. Son.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27239" y="1143982"/>
            <a:ext cx="89375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Covid-19 - Ce photographe a capturé la réalité de la pandémie dans les hôpitaux avec ces 20 clichés extrêmement émouvants</a:t>
            </a:r>
          </a:p>
        </p:txBody>
      </p:sp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6360" y="975360"/>
            <a:ext cx="97231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Pour beaucoup d'entre nous, isolés dans nos maisons, le combat sur le front contre la Covid-19 reste un mystère. Nous ignorons l'énergie et les sacrifices que le personnel médical consacre à la lutte contre la pandémie ainsi que toutes les souffrances </a:t>
            </a:r>
            <a:r>
              <a:rPr lang="fr-FR" sz="3600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qu'elle a exigées des malades. </a:t>
            </a:r>
          </a:p>
        </p:txBody>
      </p:sp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5520" y="816397"/>
            <a:ext cx="7757160" cy="5174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5520" y="836727"/>
            <a:ext cx="7726680" cy="5154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38200"/>
            <a:ext cx="7693992" cy="5132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760" y="857059"/>
            <a:ext cx="7680960" cy="5123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760" y="860003"/>
            <a:ext cx="7650480" cy="5137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5520" y="877391"/>
            <a:ext cx="7665720" cy="5113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16396"/>
            <a:ext cx="7726680" cy="5154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5520" y="868679"/>
            <a:ext cx="7678780" cy="5122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5040" y="826563"/>
            <a:ext cx="7772400" cy="5184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0280" y="853162"/>
            <a:ext cx="7757160" cy="5121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760" y="826563"/>
            <a:ext cx="7726680" cy="5154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760" y="846893"/>
            <a:ext cx="7696200" cy="5133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2253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760" y="841144"/>
            <a:ext cx="7711440" cy="5135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9086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5"/>
          <a:stretch/>
        </p:blipFill>
        <p:spPr>
          <a:xfrm>
            <a:off x="2209800" y="800100"/>
            <a:ext cx="7770588" cy="52120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422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2660" y="851976"/>
            <a:ext cx="7726680" cy="5154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759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760" y="820847"/>
            <a:ext cx="7741920" cy="51554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9413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5520" y="826563"/>
            <a:ext cx="7741920" cy="5164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7829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0280" y="865822"/>
            <a:ext cx="7711440" cy="5126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618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5520" y="838650"/>
            <a:ext cx="7757160" cy="5130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963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07/01/2021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9412" y="868458"/>
            <a:ext cx="10053175" cy="512108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96261" y="2128867"/>
            <a:ext cx="979947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Covid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19 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dans les hôpitaux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222</Words>
  <Application>Microsoft Office PowerPoint</Application>
  <PresentationFormat>Grand écran</PresentationFormat>
  <Paragraphs>98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2021-01-06T18:26:06Z</dcterms:created>
  <dcterms:modified xsi:type="dcterms:W3CDTF">2021-01-07T19:12:33Z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