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8" r:id="rId3"/>
    <p:sldId id="260" r:id="rId4"/>
    <p:sldId id="262" r:id="rId5"/>
    <p:sldId id="257" r:id="rId6"/>
    <p:sldId id="259" r:id="rId7"/>
    <p:sldId id="261" r:id="rId8"/>
    <p:sldId id="263" r:id="rId9"/>
    <p:sldId id="264" r:id="rId10"/>
    <p:sldId id="265" r:id="rId11"/>
    <p:sldId id="266" r:id="rId12"/>
    <p:sldId id="267" r:id="rId13"/>
    <p:sldId id="268" r:id="rId14"/>
    <p:sldId id="269" r:id="rId15"/>
    <p:sldId id="270" r:id="rId16"/>
    <p:sldId id="272"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ejkfjVAP4ojeI1iNakXPg==" hashData="xyQQUYIfFns2RAM7DkiPaLhWF2YE8VKpEPcvRlGgOuNQr/SID1KhMr8nRcb2oyeGTxf3hChhR4nTJmMLwc1qG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66" d="100"/>
          <a:sy n="66" d="100"/>
        </p:scale>
        <p:origin x="48" y="2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414395-BD01-4F21-85E7-4250704A68CD}" type="datetimeFigureOut">
              <a:rPr lang="fr-FR" smtClean="0"/>
              <a:t>21/11/2020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990B46-7973-4FC4-8342-3BD1292FE4FF}" type="slidenum">
              <a:rPr lang="fr-FR" smtClean="0"/>
              <a:t>‹N°›</a:t>
            </a:fld>
            <a:endParaRPr lang="fr-FR"/>
          </a:p>
        </p:txBody>
      </p:sp>
    </p:spTree>
    <p:extLst>
      <p:ext uri="{BB962C8B-B14F-4D97-AF65-F5344CB8AC3E}">
        <p14:creationId xmlns:p14="http://schemas.microsoft.com/office/powerpoint/2010/main" val="27037733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990B46-7973-4FC4-8342-3BD1292FE4FF}" type="slidenum">
              <a:rPr lang="fr-FR" smtClean="0"/>
              <a:t>1</a:t>
            </a:fld>
            <a:endParaRPr lang="fr-FR"/>
          </a:p>
        </p:txBody>
      </p:sp>
    </p:spTree>
    <p:extLst>
      <p:ext uri="{BB962C8B-B14F-4D97-AF65-F5344CB8AC3E}">
        <p14:creationId xmlns:p14="http://schemas.microsoft.com/office/powerpoint/2010/main" val="21780172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990B46-7973-4FC4-8342-3BD1292FE4FF}" type="slidenum">
              <a:rPr lang="fr-FR" smtClean="0"/>
              <a:t>2</a:t>
            </a:fld>
            <a:endParaRPr lang="fr-FR"/>
          </a:p>
        </p:txBody>
      </p:sp>
    </p:spTree>
    <p:extLst>
      <p:ext uri="{BB962C8B-B14F-4D97-AF65-F5344CB8AC3E}">
        <p14:creationId xmlns:p14="http://schemas.microsoft.com/office/powerpoint/2010/main" val="10151586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990B46-7973-4FC4-8342-3BD1292FE4FF}" type="slidenum">
              <a:rPr lang="fr-FR" smtClean="0"/>
              <a:t>3</a:t>
            </a:fld>
            <a:endParaRPr lang="fr-FR"/>
          </a:p>
        </p:txBody>
      </p:sp>
    </p:spTree>
    <p:extLst>
      <p:ext uri="{BB962C8B-B14F-4D97-AF65-F5344CB8AC3E}">
        <p14:creationId xmlns:p14="http://schemas.microsoft.com/office/powerpoint/2010/main" val="16701653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990B46-7973-4FC4-8342-3BD1292FE4FF}" type="slidenum">
              <a:rPr lang="fr-FR" smtClean="0"/>
              <a:t>4</a:t>
            </a:fld>
            <a:endParaRPr lang="fr-FR"/>
          </a:p>
        </p:txBody>
      </p:sp>
    </p:spTree>
    <p:extLst>
      <p:ext uri="{BB962C8B-B14F-4D97-AF65-F5344CB8AC3E}">
        <p14:creationId xmlns:p14="http://schemas.microsoft.com/office/powerpoint/2010/main" val="11780449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990B46-7973-4FC4-8342-3BD1292FE4FF}" type="slidenum">
              <a:rPr lang="fr-FR" smtClean="0"/>
              <a:t>5</a:t>
            </a:fld>
            <a:endParaRPr lang="fr-FR"/>
          </a:p>
        </p:txBody>
      </p:sp>
    </p:spTree>
    <p:extLst>
      <p:ext uri="{BB962C8B-B14F-4D97-AF65-F5344CB8AC3E}">
        <p14:creationId xmlns:p14="http://schemas.microsoft.com/office/powerpoint/2010/main" val="32020917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990B46-7973-4FC4-8342-3BD1292FE4FF}" type="slidenum">
              <a:rPr lang="fr-FR" smtClean="0"/>
              <a:t>6</a:t>
            </a:fld>
            <a:endParaRPr lang="fr-FR"/>
          </a:p>
        </p:txBody>
      </p:sp>
    </p:spTree>
    <p:extLst>
      <p:ext uri="{BB962C8B-B14F-4D97-AF65-F5344CB8AC3E}">
        <p14:creationId xmlns:p14="http://schemas.microsoft.com/office/powerpoint/2010/main" val="20532049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990B46-7973-4FC4-8342-3BD1292FE4FF}" type="slidenum">
              <a:rPr lang="fr-FR" smtClean="0"/>
              <a:t>7</a:t>
            </a:fld>
            <a:endParaRPr lang="fr-FR"/>
          </a:p>
        </p:txBody>
      </p:sp>
    </p:spTree>
    <p:extLst>
      <p:ext uri="{BB962C8B-B14F-4D97-AF65-F5344CB8AC3E}">
        <p14:creationId xmlns:p14="http://schemas.microsoft.com/office/powerpoint/2010/main" val="124552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990B46-7973-4FC4-8342-3BD1292FE4FF}" type="slidenum">
              <a:rPr lang="fr-FR" smtClean="0"/>
              <a:t>8</a:t>
            </a:fld>
            <a:endParaRPr lang="fr-FR"/>
          </a:p>
        </p:txBody>
      </p:sp>
    </p:spTree>
    <p:extLst>
      <p:ext uri="{BB962C8B-B14F-4D97-AF65-F5344CB8AC3E}">
        <p14:creationId xmlns:p14="http://schemas.microsoft.com/office/powerpoint/2010/main" val="22512478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990B46-7973-4FC4-8342-3BD1292FE4FF}" type="slidenum">
              <a:rPr lang="fr-FR" smtClean="0"/>
              <a:t>9</a:t>
            </a:fld>
            <a:endParaRPr lang="fr-FR"/>
          </a:p>
        </p:txBody>
      </p:sp>
    </p:spTree>
    <p:extLst>
      <p:ext uri="{BB962C8B-B14F-4D97-AF65-F5344CB8AC3E}">
        <p14:creationId xmlns:p14="http://schemas.microsoft.com/office/powerpoint/2010/main" val="18319371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990B46-7973-4FC4-8342-3BD1292FE4FF}" type="slidenum">
              <a:rPr lang="fr-FR" smtClean="0"/>
              <a:t>10</a:t>
            </a:fld>
            <a:endParaRPr lang="fr-FR"/>
          </a:p>
        </p:txBody>
      </p:sp>
    </p:spTree>
    <p:extLst>
      <p:ext uri="{BB962C8B-B14F-4D97-AF65-F5344CB8AC3E}">
        <p14:creationId xmlns:p14="http://schemas.microsoft.com/office/powerpoint/2010/main" val="223088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990B46-7973-4FC4-8342-3BD1292FE4FF}" type="slidenum">
              <a:rPr lang="fr-FR" smtClean="0"/>
              <a:t>11</a:t>
            </a:fld>
            <a:endParaRPr lang="fr-FR"/>
          </a:p>
        </p:txBody>
      </p:sp>
    </p:spTree>
    <p:extLst>
      <p:ext uri="{BB962C8B-B14F-4D97-AF65-F5344CB8AC3E}">
        <p14:creationId xmlns:p14="http://schemas.microsoft.com/office/powerpoint/2010/main" val="18162831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990B46-7973-4FC4-8342-3BD1292FE4FF}" type="slidenum">
              <a:rPr lang="fr-FR" smtClean="0"/>
              <a:t>12</a:t>
            </a:fld>
            <a:endParaRPr lang="fr-FR"/>
          </a:p>
        </p:txBody>
      </p:sp>
    </p:spTree>
    <p:extLst>
      <p:ext uri="{BB962C8B-B14F-4D97-AF65-F5344CB8AC3E}">
        <p14:creationId xmlns:p14="http://schemas.microsoft.com/office/powerpoint/2010/main" val="21911976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990B46-7973-4FC4-8342-3BD1292FE4FF}" type="slidenum">
              <a:rPr lang="fr-FR" smtClean="0"/>
              <a:t>13</a:t>
            </a:fld>
            <a:endParaRPr lang="fr-FR"/>
          </a:p>
        </p:txBody>
      </p:sp>
    </p:spTree>
    <p:extLst>
      <p:ext uri="{BB962C8B-B14F-4D97-AF65-F5344CB8AC3E}">
        <p14:creationId xmlns:p14="http://schemas.microsoft.com/office/powerpoint/2010/main" val="20680253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990B46-7973-4FC4-8342-3BD1292FE4FF}" type="slidenum">
              <a:rPr lang="fr-FR" smtClean="0"/>
              <a:t>14</a:t>
            </a:fld>
            <a:endParaRPr lang="fr-FR"/>
          </a:p>
        </p:txBody>
      </p:sp>
    </p:spTree>
    <p:extLst>
      <p:ext uri="{BB962C8B-B14F-4D97-AF65-F5344CB8AC3E}">
        <p14:creationId xmlns:p14="http://schemas.microsoft.com/office/powerpoint/2010/main" val="26837013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990B46-7973-4FC4-8342-3BD1292FE4FF}" type="slidenum">
              <a:rPr lang="fr-FR" smtClean="0"/>
              <a:t>15</a:t>
            </a:fld>
            <a:endParaRPr lang="fr-FR"/>
          </a:p>
        </p:txBody>
      </p:sp>
    </p:spTree>
    <p:extLst>
      <p:ext uri="{BB962C8B-B14F-4D97-AF65-F5344CB8AC3E}">
        <p14:creationId xmlns:p14="http://schemas.microsoft.com/office/powerpoint/2010/main" val="17623219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990B46-7973-4FC4-8342-3BD1292FE4FF}" type="slidenum">
              <a:rPr lang="fr-FR" smtClean="0"/>
              <a:t>16</a:t>
            </a:fld>
            <a:endParaRPr lang="fr-FR"/>
          </a:p>
        </p:txBody>
      </p:sp>
    </p:spTree>
    <p:extLst>
      <p:ext uri="{BB962C8B-B14F-4D97-AF65-F5344CB8AC3E}">
        <p14:creationId xmlns:p14="http://schemas.microsoft.com/office/powerpoint/2010/main" val="28966488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B740D0B-3CE0-4FFA-B082-318ED2B5AD88}" type="datetime1">
              <a:rPr lang="fr-FR" smtClean="0"/>
              <a:t>21/11/2020</a:t>
            </a:fld>
            <a:endParaRPr lang="fr-FR"/>
          </a:p>
        </p:txBody>
      </p:sp>
      <p:sp>
        <p:nvSpPr>
          <p:cNvPr id="5" name="Espace réservé du pied de page 4"/>
          <p:cNvSpPr>
            <a:spLocks noGrp="1"/>
          </p:cNvSpPr>
          <p:nvPr>
            <p:ph type="ftr" sz="quarter" idx="11"/>
          </p:nvPr>
        </p:nvSpPr>
        <p:spPr/>
        <p:txBody>
          <a:bodyPr/>
          <a:lstStyle/>
          <a:p>
            <a:r>
              <a:rPr lang="fr-FR" smtClean="0"/>
              <a:t>PPS   Du   jour   par   Lande</a:t>
            </a:r>
            <a:endParaRPr lang="fr-FR"/>
          </a:p>
        </p:txBody>
      </p:sp>
      <p:sp>
        <p:nvSpPr>
          <p:cNvPr id="6" name="Espace réservé du numéro de diapositive 5"/>
          <p:cNvSpPr>
            <a:spLocks noGrp="1"/>
          </p:cNvSpPr>
          <p:nvPr>
            <p:ph type="sldNum" sz="quarter" idx="12"/>
          </p:nvPr>
        </p:nvSpPr>
        <p:spPr/>
        <p:txBody>
          <a:bodyPr/>
          <a:lstStyle/>
          <a:p>
            <a:fld id="{EEB07C9C-9541-40D5-A267-CADBCC0A8C92}" type="slidenum">
              <a:rPr lang="fr-FR" smtClean="0"/>
              <a:t>‹N°›</a:t>
            </a:fld>
            <a:endParaRPr lang="fr-FR"/>
          </a:p>
        </p:txBody>
      </p:sp>
    </p:spTree>
    <p:extLst>
      <p:ext uri="{BB962C8B-B14F-4D97-AF65-F5344CB8AC3E}">
        <p14:creationId xmlns:p14="http://schemas.microsoft.com/office/powerpoint/2010/main" val="3133273448"/>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A79865F-E120-42E7-8EDB-D2A0E3494045}" type="datetime1">
              <a:rPr lang="fr-FR" smtClean="0"/>
              <a:t>21/11/2020</a:t>
            </a:fld>
            <a:endParaRPr lang="fr-FR"/>
          </a:p>
        </p:txBody>
      </p:sp>
      <p:sp>
        <p:nvSpPr>
          <p:cNvPr id="5" name="Espace réservé du pied de page 4"/>
          <p:cNvSpPr>
            <a:spLocks noGrp="1"/>
          </p:cNvSpPr>
          <p:nvPr>
            <p:ph type="ftr" sz="quarter" idx="11"/>
          </p:nvPr>
        </p:nvSpPr>
        <p:spPr/>
        <p:txBody>
          <a:bodyPr/>
          <a:lstStyle/>
          <a:p>
            <a:r>
              <a:rPr lang="fr-FR" smtClean="0"/>
              <a:t>PPS   Du   jour   par   Lande</a:t>
            </a:r>
            <a:endParaRPr lang="fr-FR"/>
          </a:p>
        </p:txBody>
      </p:sp>
      <p:sp>
        <p:nvSpPr>
          <p:cNvPr id="6" name="Espace réservé du numéro de diapositive 5"/>
          <p:cNvSpPr>
            <a:spLocks noGrp="1"/>
          </p:cNvSpPr>
          <p:nvPr>
            <p:ph type="sldNum" sz="quarter" idx="12"/>
          </p:nvPr>
        </p:nvSpPr>
        <p:spPr/>
        <p:txBody>
          <a:bodyPr/>
          <a:lstStyle/>
          <a:p>
            <a:fld id="{EEB07C9C-9541-40D5-A267-CADBCC0A8C92}" type="slidenum">
              <a:rPr lang="fr-FR" smtClean="0"/>
              <a:t>‹N°›</a:t>
            </a:fld>
            <a:endParaRPr lang="fr-FR"/>
          </a:p>
        </p:txBody>
      </p:sp>
    </p:spTree>
    <p:extLst>
      <p:ext uri="{BB962C8B-B14F-4D97-AF65-F5344CB8AC3E}">
        <p14:creationId xmlns:p14="http://schemas.microsoft.com/office/powerpoint/2010/main" val="4287203307"/>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CEED88E-88B9-473F-8327-DA4E6BDB2C41}" type="datetime1">
              <a:rPr lang="fr-FR" smtClean="0"/>
              <a:t>21/11/2020</a:t>
            </a:fld>
            <a:endParaRPr lang="fr-FR"/>
          </a:p>
        </p:txBody>
      </p:sp>
      <p:sp>
        <p:nvSpPr>
          <p:cNvPr id="5" name="Espace réservé du pied de page 4"/>
          <p:cNvSpPr>
            <a:spLocks noGrp="1"/>
          </p:cNvSpPr>
          <p:nvPr>
            <p:ph type="ftr" sz="quarter" idx="11"/>
          </p:nvPr>
        </p:nvSpPr>
        <p:spPr/>
        <p:txBody>
          <a:bodyPr/>
          <a:lstStyle/>
          <a:p>
            <a:r>
              <a:rPr lang="fr-FR" smtClean="0"/>
              <a:t>PPS   Du   jour   par   Lande</a:t>
            </a:r>
            <a:endParaRPr lang="fr-FR"/>
          </a:p>
        </p:txBody>
      </p:sp>
      <p:sp>
        <p:nvSpPr>
          <p:cNvPr id="6" name="Espace réservé du numéro de diapositive 5"/>
          <p:cNvSpPr>
            <a:spLocks noGrp="1"/>
          </p:cNvSpPr>
          <p:nvPr>
            <p:ph type="sldNum" sz="quarter" idx="12"/>
          </p:nvPr>
        </p:nvSpPr>
        <p:spPr/>
        <p:txBody>
          <a:bodyPr/>
          <a:lstStyle/>
          <a:p>
            <a:fld id="{EEB07C9C-9541-40D5-A267-CADBCC0A8C92}" type="slidenum">
              <a:rPr lang="fr-FR" smtClean="0"/>
              <a:t>‹N°›</a:t>
            </a:fld>
            <a:endParaRPr lang="fr-FR"/>
          </a:p>
        </p:txBody>
      </p:sp>
    </p:spTree>
    <p:extLst>
      <p:ext uri="{BB962C8B-B14F-4D97-AF65-F5344CB8AC3E}">
        <p14:creationId xmlns:p14="http://schemas.microsoft.com/office/powerpoint/2010/main" val="2191515318"/>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577B7A9-1576-4429-A2A9-B56B55612A86}" type="datetime1">
              <a:rPr lang="fr-FR" smtClean="0"/>
              <a:t>21/11/2020</a:t>
            </a:fld>
            <a:endParaRPr lang="fr-FR"/>
          </a:p>
        </p:txBody>
      </p:sp>
      <p:sp>
        <p:nvSpPr>
          <p:cNvPr id="6" name="Espace réservé du pied de page 5"/>
          <p:cNvSpPr>
            <a:spLocks noGrp="1"/>
          </p:cNvSpPr>
          <p:nvPr>
            <p:ph type="ftr" sz="quarter" idx="11"/>
          </p:nvPr>
        </p:nvSpPr>
        <p:spPr/>
        <p:txBody>
          <a:bodyPr/>
          <a:lstStyle/>
          <a:p>
            <a:r>
              <a:rPr lang="fr-FR" smtClean="0"/>
              <a:t>PPS   Du   jour   par   Lande</a:t>
            </a:r>
            <a:endParaRPr lang="fr-FR"/>
          </a:p>
        </p:txBody>
      </p:sp>
      <p:sp>
        <p:nvSpPr>
          <p:cNvPr id="7" name="Espace réservé du numéro de diapositive 6"/>
          <p:cNvSpPr>
            <a:spLocks noGrp="1"/>
          </p:cNvSpPr>
          <p:nvPr>
            <p:ph type="sldNum" sz="quarter" idx="12"/>
          </p:nvPr>
        </p:nvSpPr>
        <p:spPr/>
        <p:txBody>
          <a:bodyPr/>
          <a:lstStyle/>
          <a:p>
            <a:fld id="{EEB07C9C-9541-40D5-A267-CADBCC0A8C92}" type="slidenum">
              <a:rPr lang="fr-FR" smtClean="0"/>
              <a:t>‹N°›</a:t>
            </a:fld>
            <a:endParaRPr lang="fr-FR"/>
          </a:p>
        </p:txBody>
      </p:sp>
    </p:spTree>
    <p:extLst>
      <p:ext uri="{BB962C8B-B14F-4D97-AF65-F5344CB8AC3E}">
        <p14:creationId xmlns:p14="http://schemas.microsoft.com/office/powerpoint/2010/main" val="335013121"/>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968B5A2-38E9-4DC5-8A37-B03ABD84FFB7}" type="datetime1">
              <a:rPr lang="fr-FR" smtClean="0"/>
              <a:t>21/11/2020</a:t>
            </a:fld>
            <a:endParaRPr lang="fr-FR"/>
          </a:p>
        </p:txBody>
      </p:sp>
      <p:sp>
        <p:nvSpPr>
          <p:cNvPr id="8" name="Espace réservé du pied de page 7"/>
          <p:cNvSpPr>
            <a:spLocks noGrp="1"/>
          </p:cNvSpPr>
          <p:nvPr>
            <p:ph type="ftr" sz="quarter" idx="11"/>
          </p:nvPr>
        </p:nvSpPr>
        <p:spPr/>
        <p:txBody>
          <a:bodyPr/>
          <a:lstStyle/>
          <a:p>
            <a:r>
              <a:rPr lang="fr-FR" smtClean="0"/>
              <a:t>PPS   Du   jour   par   Lande</a:t>
            </a:r>
            <a:endParaRPr lang="fr-FR"/>
          </a:p>
        </p:txBody>
      </p:sp>
      <p:sp>
        <p:nvSpPr>
          <p:cNvPr id="9" name="Espace réservé du numéro de diapositive 8"/>
          <p:cNvSpPr>
            <a:spLocks noGrp="1"/>
          </p:cNvSpPr>
          <p:nvPr>
            <p:ph type="sldNum" sz="quarter" idx="12"/>
          </p:nvPr>
        </p:nvSpPr>
        <p:spPr/>
        <p:txBody>
          <a:bodyPr/>
          <a:lstStyle/>
          <a:p>
            <a:fld id="{EEB07C9C-9541-40D5-A267-CADBCC0A8C92}" type="slidenum">
              <a:rPr lang="fr-FR" smtClean="0"/>
              <a:t>‹N°›</a:t>
            </a:fld>
            <a:endParaRPr lang="fr-FR"/>
          </a:p>
        </p:txBody>
      </p:sp>
    </p:spTree>
    <p:extLst>
      <p:ext uri="{BB962C8B-B14F-4D97-AF65-F5344CB8AC3E}">
        <p14:creationId xmlns:p14="http://schemas.microsoft.com/office/powerpoint/2010/main" val="2176131862"/>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8432F6EF-8401-4C27-B561-3202BF5E9F67}" type="datetime1">
              <a:rPr lang="fr-FR" smtClean="0"/>
              <a:t>21/11/2020</a:t>
            </a:fld>
            <a:endParaRPr lang="fr-FR"/>
          </a:p>
        </p:txBody>
      </p:sp>
      <p:sp>
        <p:nvSpPr>
          <p:cNvPr id="4" name="Espace réservé du pied de page 3"/>
          <p:cNvSpPr>
            <a:spLocks noGrp="1"/>
          </p:cNvSpPr>
          <p:nvPr>
            <p:ph type="ftr" sz="quarter" idx="11"/>
          </p:nvPr>
        </p:nvSpPr>
        <p:spPr/>
        <p:txBody>
          <a:bodyPr/>
          <a:lstStyle/>
          <a:p>
            <a:r>
              <a:rPr lang="fr-FR" smtClean="0"/>
              <a:t>PPS   Du   jour   par   Lande</a:t>
            </a:r>
            <a:endParaRPr lang="fr-FR"/>
          </a:p>
        </p:txBody>
      </p:sp>
      <p:sp>
        <p:nvSpPr>
          <p:cNvPr id="5" name="Espace réservé du numéro de diapositive 4"/>
          <p:cNvSpPr>
            <a:spLocks noGrp="1"/>
          </p:cNvSpPr>
          <p:nvPr>
            <p:ph type="sldNum" sz="quarter" idx="12"/>
          </p:nvPr>
        </p:nvSpPr>
        <p:spPr/>
        <p:txBody>
          <a:bodyPr/>
          <a:lstStyle/>
          <a:p>
            <a:fld id="{EEB07C9C-9541-40D5-A267-CADBCC0A8C92}" type="slidenum">
              <a:rPr lang="fr-FR" smtClean="0"/>
              <a:t>‹N°›</a:t>
            </a:fld>
            <a:endParaRPr lang="fr-FR"/>
          </a:p>
        </p:txBody>
      </p:sp>
    </p:spTree>
    <p:extLst>
      <p:ext uri="{BB962C8B-B14F-4D97-AF65-F5344CB8AC3E}">
        <p14:creationId xmlns:p14="http://schemas.microsoft.com/office/powerpoint/2010/main" val="4171155412"/>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5E71374-E73B-4CDA-8355-264F9A9E7859}" type="datetime1">
              <a:rPr lang="fr-FR" smtClean="0"/>
              <a:t>21/11/2020</a:t>
            </a:fld>
            <a:endParaRPr lang="fr-FR"/>
          </a:p>
        </p:txBody>
      </p:sp>
      <p:sp>
        <p:nvSpPr>
          <p:cNvPr id="3" name="Espace réservé du pied de page 2"/>
          <p:cNvSpPr>
            <a:spLocks noGrp="1"/>
          </p:cNvSpPr>
          <p:nvPr>
            <p:ph type="ftr" sz="quarter" idx="11"/>
          </p:nvPr>
        </p:nvSpPr>
        <p:spPr/>
        <p:txBody>
          <a:bodyPr/>
          <a:lstStyle/>
          <a:p>
            <a:r>
              <a:rPr lang="fr-FR" smtClean="0"/>
              <a:t>PPS   Du   jour   par   Lande</a:t>
            </a:r>
            <a:endParaRPr lang="fr-FR"/>
          </a:p>
        </p:txBody>
      </p:sp>
      <p:sp>
        <p:nvSpPr>
          <p:cNvPr id="4" name="Espace réservé du numéro de diapositive 3"/>
          <p:cNvSpPr>
            <a:spLocks noGrp="1"/>
          </p:cNvSpPr>
          <p:nvPr>
            <p:ph type="sldNum" sz="quarter" idx="12"/>
          </p:nvPr>
        </p:nvSpPr>
        <p:spPr/>
        <p:txBody>
          <a:bodyPr/>
          <a:lstStyle/>
          <a:p>
            <a:fld id="{EEB07C9C-9541-40D5-A267-CADBCC0A8C92}" type="slidenum">
              <a:rPr lang="fr-FR" smtClean="0"/>
              <a:t>‹N°›</a:t>
            </a:fld>
            <a:endParaRPr lang="fr-FR"/>
          </a:p>
        </p:txBody>
      </p:sp>
    </p:spTree>
    <p:extLst>
      <p:ext uri="{BB962C8B-B14F-4D97-AF65-F5344CB8AC3E}">
        <p14:creationId xmlns:p14="http://schemas.microsoft.com/office/powerpoint/2010/main" val="1188379596"/>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5EE556D-BDE8-45A3-8781-FBF4331F80C9}" type="datetime1">
              <a:rPr lang="fr-FR" smtClean="0"/>
              <a:t>21/11/2020</a:t>
            </a:fld>
            <a:endParaRPr lang="fr-FR"/>
          </a:p>
        </p:txBody>
      </p:sp>
      <p:sp>
        <p:nvSpPr>
          <p:cNvPr id="6" name="Espace réservé du pied de page 5"/>
          <p:cNvSpPr>
            <a:spLocks noGrp="1"/>
          </p:cNvSpPr>
          <p:nvPr>
            <p:ph type="ftr" sz="quarter" idx="11"/>
          </p:nvPr>
        </p:nvSpPr>
        <p:spPr/>
        <p:txBody>
          <a:bodyPr/>
          <a:lstStyle/>
          <a:p>
            <a:r>
              <a:rPr lang="fr-FR" smtClean="0"/>
              <a:t>PPS   Du   jour   par   Lande</a:t>
            </a:r>
            <a:endParaRPr lang="fr-FR"/>
          </a:p>
        </p:txBody>
      </p:sp>
      <p:sp>
        <p:nvSpPr>
          <p:cNvPr id="7" name="Espace réservé du numéro de diapositive 6"/>
          <p:cNvSpPr>
            <a:spLocks noGrp="1"/>
          </p:cNvSpPr>
          <p:nvPr>
            <p:ph type="sldNum" sz="quarter" idx="12"/>
          </p:nvPr>
        </p:nvSpPr>
        <p:spPr/>
        <p:txBody>
          <a:bodyPr/>
          <a:lstStyle/>
          <a:p>
            <a:fld id="{EEB07C9C-9541-40D5-A267-CADBCC0A8C92}" type="slidenum">
              <a:rPr lang="fr-FR" smtClean="0"/>
              <a:t>‹N°›</a:t>
            </a:fld>
            <a:endParaRPr lang="fr-FR"/>
          </a:p>
        </p:txBody>
      </p:sp>
    </p:spTree>
    <p:extLst>
      <p:ext uri="{BB962C8B-B14F-4D97-AF65-F5344CB8AC3E}">
        <p14:creationId xmlns:p14="http://schemas.microsoft.com/office/powerpoint/2010/main" val="4192279652"/>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DF8EA7B-65CC-4101-B27F-0E0F3D8515A9}" type="datetime1">
              <a:rPr lang="fr-FR" smtClean="0"/>
              <a:t>21/11/2020</a:t>
            </a:fld>
            <a:endParaRPr lang="fr-FR"/>
          </a:p>
        </p:txBody>
      </p:sp>
      <p:sp>
        <p:nvSpPr>
          <p:cNvPr id="6" name="Espace réservé du pied de page 5"/>
          <p:cNvSpPr>
            <a:spLocks noGrp="1"/>
          </p:cNvSpPr>
          <p:nvPr>
            <p:ph type="ftr" sz="quarter" idx="11"/>
          </p:nvPr>
        </p:nvSpPr>
        <p:spPr/>
        <p:txBody>
          <a:bodyPr/>
          <a:lstStyle/>
          <a:p>
            <a:r>
              <a:rPr lang="fr-FR" smtClean="0"/>
              <a:t>PPS   Du   jour   par   Lande</a:t>
            </a:r>
            <a:endParaRPr lang="fr-FR"/>
          </a:p>
        </p:txBody>
      </p:sp>
      <p:sp>
        <p:nvSpPr>
          <p:cNvPr id="7" name="Espace réservé du numéro de diapositive 6"/>
          <p:cNvSpPr>
            <a:spLocks noGrp="1"/>
          </p:cNvSpPr>
          <p:nvPr>
            <p:ph type="sldNum" sz="quarter" idx="12"/>
          </p:nvPr>
        </p:nvSpPr>
        <p:spPr/>
        <p:txBody>
          <a:bodyPr/>
          <a:lstStyle/>
          <a:p>
            <a:fld id="{EEB07C9C-9541-40D5-A267-CADBCC0A8C92}" type="slidenum">
              <a:rPr lang="fr-FR" smtClean="0"/>
              <a:t>‹N°›</a:t>
            </a:fld>
            <a:endParaRPr lang="fr-FR"/>
          </a:p>
        </p:txBody>
      </p:sp>
    </p:spTree>
    <p:extLst>
      <p:ext uri="{BB962C8B-B14F-4D97-AF65-F5344CB8AC3E}">
        <p14:creationId xmlns:p14="http://schemas.microsoft.com/office/powerpoint/2010/main" val="2454710738"/>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303CC6A-FE16-46DE-A754-CE0CBDA084E9}" type="datetime1">
              <a:rPr lang="fr-FR" smtClean="0"/>
              <a:t>21/11/2020</a:t>
            </a:fld>
            <a:endParaRPr lang="fr-FR"/>
          </a:p>
        </p:txBody>
      </p:sp>
      <p:sp>
        <p:nvSpPr>
          <p:cNvPr id="5" name="Espace réservé du pied de page 4"/>
          <p:cNvSpPr>
            <a:spLocks noGrp="1"/>
          </p:cNvSpPr>
          <p:nvPr>
            <p:ph type="ftr" sz="quarter" idx="11"/>
          </p:nvPr>
        </p:nvSpPr>
        <p:spPr/>
        <p:txBody>
          <a:bodyPr/>
          <a:lstStyle/>
          <a:p>
            <a:r>
              <a:rPr lang="fr-FR" smtClean="0"/>
              <a:t>PPS   Du   jour   par   Lande</a:t>
            </a:r>
            <a:endParaRPr lang="fr-FR"/>
          </a:p>
        </p:txBody>
      </p:sp>
      <p:sp>
        <p:nvSpPr>
          <p:cNvPr id="6" name="Espace réservé du numéro de diapositive 5"/>
          <p:cNvSpPr>
            <a:spLocks noGrp="1"/>
          </p:cNvSpPr>
          <p:nvPr>
            <p:ph type="sldNum" sz="quarter" idx="12"/>
          </p:nvPr>
        </p:nvSpPr>
        <p:spPr/>
        <p:txBody>
          <a:bodyPr/>
          <a:lstStyle/>
          <a:p>
            <a:fld id="{EEB07C9C-9541-40D5-A267-CADBCC0A8C92}" type="slidenum">
              <a:rPr lang="fr-FR" smtClean="0"/>
              <a:t>‹N°›</a:t>
            </a:fld>
            <a:endParaRPr lang="fr-FR"/>
          </a:p>
        </p:txBody>
      </p:sp>
    </p:spTree>
    <p:extLst>
      <p:ext uri="{BB962C8B-B14F-4D97-AF65-F5344CB8AC3E}">
        <p14:creationId xmlns:p14="http://schemas.microsoft.com/office/powerpoint/2010/main" val="2383500699"/>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A422A3F-4190-43C0-BE09-376957B1CACB}" type="datetime1">
              <a:rPr lang="fr-FR" smtClean="0"/>
              <a:t>21/11/2020</a:t>
            </a:fld>
            <a:endParaRPr lang="fr-FR"/>
          </a:p>
        </p:txBody>
      </p:sp>
      <p:sp>
        <p:nvSpPr>
          <p:cNvPr id="5" name="Espace réservé du pied de page 4"/>
          <p:cNvSpPr>
            <a:spLocks noGrp="1"/>
          </p:cNvSpPr>
          <p:nvPr>
            <p:ph type="ftr" sz="quarter" idx="11"/>
          </p:nvPr>
        </p:nvSpPr>
        <p:spPr/>
        <p:txBody>
          <a:bodyPr/>
          <a:lstStyle/>
          <a:p>
            <a:r>
              <a:rPr lang="fr-FR" smtClean="0"/>
              <a:t>PPS   Du   jour   par   Lande</a:t>
            </a:r>
            <a:endParaRPr lang="fr-FR"/>
          </a:p>
        </p:txBody>
      </p:sp>
      <p:sp>
        <p:nvSpPr>
          <p:cNvPr id="6" name="Espace réservé du numéro de diapositive 5"/>
          <p:cNvSpPr>
            <a:spLocks noGrp="1"/>
          </p:cNvSpPr>
          <p:nvPr>
            <p:ph type="sldNum" sz="quarter" idx="12"/>
          </p:nvPr>
        </p:nvSpPr>
        <p:spPr/>
        <p:txBody>
          <a:bodyPr/>
          <a:lstStyle/>
          <a:p>
            <a:fld id="{EEB07C9C-9541-40D5-A267-CADBCC0A8C92}" type="slidenum">
              <a:rPr lang="fr-FR" smtClean="0"/>
              <a:t>‹N°›</a:t>
            </a:fld>
            <a:endParaRPr lang="fr-FR"/>
          </a:p>
        </p:txBody>
      </p:sp>
    </p:spTree>
    <p:extLst>
      <p:ext uri="{BB962C8B-B14F-4D97-AF65-F5344CB8AC3E}">
        <p14:creationId xmlns:p14="http://schemas.microsoft.com/office/powerpoint/2010/main" val="1865457097"/>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rgbClr val="7030A0"/>
            </a:gs>
            <a:gs pos="30000">
              <a:schemeClr val="accent1">
                <a:lumMod val="45000"/>
                <a:lumOff val="55000"/>
              </a:schemeClr>
            </a:gs>
            <a:gs pos="74000">
              <a:srgbClr val="7030A0"/>
            </a:gs>
            <a:gs pos="100000">
              <a:schemeClr val="bg1"/>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336E12-8F1C-48B2-8FCE-25A6B665454D}" type="datetime1">
              <a:rPr lang="fr-FR" smtClean="0"/>
              <a:t>21/11/2020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Du   jour   par   Lande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B07C9C-9541-40D5-A267-CADBCC0A8C92}" type="slidenum">
              <a:rPr lang="fr-FR" smtClean="0"/>
              <a:t>‹N°›</a:t>
            </a:fld>
            <a:endParaRPr lang="fr-FR"/>
          </a:p>
        </p:txBody>
      </p:sp>
    </p:spTree>
    <p:extLst>
      <p:ext uri="{BB962C8B-B14F-4D97-AF65-F5344CB8AC3E}">
        <p14:creationId xmlns:p14="http://schemas.microsoft.com/office/powerpoint/2010/main" val="33097301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3142" y="638630"/>
            <a:ext cx="10842171" cy="5631542"/>
          </a:xfrm>
          <a:prstGeom prst="roundRect">
            <a:avLst/>
          </a:prstGeom>
          <a:noFill/>
          <a:ln w="825500" cmpd="thickThin">
            <a:gradFill flip="none" rotWithShape="1">
              <a:gsLst>
                <a:gs pos="46546">
                  <a:schemeClr val="accent5">
                    <a:lumMod val="50000"/>
                  </a:schemeClr>
                </a:gs>
                <a:gs pos="0">
                  <a:schemeClr val="accent1">
                    <a:lumMod val="5000"/>
                    <a:lumOff val="95000"/>
                  </a:schemeClr>
                </a:gs>
                <a:gs pos="74000">
                  <a:schemeClr val="accent1">
                    <a:lumMod val="45000"/>
                    <a:lumOff val="55000"/>
                  </a:schemeClr>
                </a:gs>
                <a:gs pos="84000">
                  <a:schemeClr val="tx1"/>
                </a:gs>
                <a:gs pos="97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3971" y="6283779"/>
            <a:ext cx="2743200" cy="365125"/>
          </a:xfrm>
        </p:spPr>
        <p:txBody>
          <a:bodyPr/>
          <a:lstStyle/>
          <a:p>
            <a:fld id="{8D433818-1E8E-469A-8253-BC92714576D3}"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21/11/2020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effectLst>
                  <a:glow rad="228600">
                    <a:schemeClr val="accent2">
                      <a:satMod val="175000"/>
                      <a:alpha val="40000"/>
                    </a:schemeClr>
                  </a:glow>
                </a:effectLst>
                <a:latin typeface="Magneto" panose="04030805050802020D02" pitchFamily="82" charset="0"/>
              </a:rPr>
              <a:t>PPS   Du   jour   par   Lande</a:t>
            </a:r>
            <a:endParaRPr lang="fr-FR" sz="1800" b="1" dirty="0">
              <a:solidFill>
                <a:schemeClr val="bg1"/>
              </a:solidFill>
              <a:effectLst>
                <a:glow rad="2286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34829" y="6270172"/>
            <a:ext cx="2743200" cy="365125"/>
          </a:xfrm>
        </p:spPr>
        <p:txBody>
          <a:bodyPr/>
          <a:lstStyle/>
          <a:p>
            <a:fld id="{EEB07C9C-9541-40D5-A267-CADBCC0A8C92}"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14" name="Image 13"/>
          <p:cNvPicPr>
            <a:picLocks noChangeAspect="1"/>
          </p:cNvPicPr>
          <p:nvPr/>
        </p:nvPicPr>
        <p:blipFill rotWithShape="1">
          <a:blip r:embed="rId4"/>
          <a:srcRect l="-1" t="9152" r="-641" b="18516"/>
          <a:stretch/>
        </p:blipFill>
        <p:spPr>
          <a:xfrm>
            <a:off x="1417476" y="1053442"/>
            <a:ext cx="9357049" cy="4751115"/>
          </a:xfrm>
          <a:prstGeom prst="rect">
            <a:avLst/>
          </a:prstGeom>
        </p:spPr>
      </p:pic>
      <p:pic>
        <p:nvPicPr>
          <p:cNvPr id="13" name="Image 12"/>
          <p:cNvPicPr>
            <a:picLocks noChangeAspect="1"/>
          </p:cNvPicPr>
          <p:nvPr/>
        </p:nvPicPr>
        <p:blipFill rotWithShape="1">
          <a:blip r:embed="rId5"/>
          <a:srcRect l="3430" r="22667" b="13748"/>
          <a:stretch/>
        </p:blipFill>
        <p:spPr>
          <a:xfrm>
            <a:off x="2634712" y="1184806"/>
            <a:ext cx="6013342" cy="4667099"/>
          </a:xfrm>
          <a:prstGeom prst="rect">
            <a:avLst/>
          </a:prstGeom>
        </p:spPr>
      </p:pic>
      <p:pic>
        <p:nvPicPr>
          <p:cNvPr id="9" name="Image 8"/>
          <p:cNvPicPr>
            <a:picLocks noChangeAspect="1"/>
          </p:cNvPicPr>
          <p:nvPr/>
        </p:nvPicPr>
        <p:blipFill>
          <a:blip r:embed="rId6"/>
          <a:stretch>
            <a:fillRect/>
          </a:stretch>
        </p:blipFill>
        <p:spPr>
          <a:xfrm>
            <a:off x="0" y="2680194"/>
            <a:ext cx="5641383" cy="3171711"/>
          </a:xfrm>
          <a:prstGeom prst="rect">
            <a:avLst/>
          </a:prstGeom>
        </p:spPr>
      </p:pic>
      <p:pic>
        <p:nvPicPr>
          <p:cNvPr id="10" name="Image 9"/>
          <p:cNvPicPr>
            <a:picLocks noChangeAspect="1"/>
          </p:cNvPicPr>
          <p:nvPr/>
        </p:nvPicPr>
        <p:blipFill>
          <a:blip r:embed="rId7"/>
          <a:stretch>
            <a:fillRect/>
          </a:stretch>
        </p:blipFill>
        <p:spPr>
          <a:xfrm>
            <a:off x="6096000" y="2577238"/>
            <a:ext cx="7691390" cy="3274667"/>
          </a:xfrm>
          <a:prstGeom prst="rect">
            <a:avLst/>
          </a:prstGeom>
        </p:spPr>
      </p:pic>
      <p:sp>
        <p:nvSpPr>
          <p:cNvPr id="8" name="Rectangle 7"/>
          <p:cNvSpPr/>
          <p:nvPr/>
        </p:nvSpPr>
        <p:spPr>
          <a:xfrm>
            <a:off x="1395702" y="3387836"/>
            <a:ext cx="9357049" cy="2585323"/>
          </a:xfrm>
          <a:prstGeom prst="rect">
            <a:avLst/>
          </a:prstGeom>
          <a:noFill/>
        </p:spPr>
        <p:txBody>
          <a:bodyPr wrap="none" lIns="91440" tIns="45720" rIns="91440" bIns="45720">
            <a:spAutoFit/>
          </a:bodyPr>
          <a:lstStyle/>
          <a:p>
            <a:pPr algn="ctr"/>
            <a:r>
              <a:rPr lang="fr-FR" sz="5400" b="1" spc="50" dirty="0" smtClean="0">
                <a:ln w="0">
                  <a:solidFill>
                    <a:schemeClr val="tx1"/>
                  </a:solidFill>
                </a:ln>
                <a:solidFill>
                  <a:schemeClr val="bg2"/>
                </a:solidFill>
                <a:effectLst>
                  <a:glow rad="228600">
                    <a:schemeClr val="accent5">
                      <a:satMod val="175000"/>
                      <a:alpha val="40000"/>
                    </a:schemeClr>
                  </a:glow>
                  <a:innerShdw blurRad="63500" dist="50800" dir="13500000">
                    <a:srgbClr val="000000">
                      <a:alpha val="50000"/>
                    </a:srgbClr>
                  </a:innerShdw>
                </a:effectLst>
                <a:latin typeface="Magneto" panose="04030805050802020D02" pitchFamily="82" charset="0"/>
              </a:rPr>
              <a:t>Ces grands pourvoyeurs</a:t>
            </a:r>
          </a:p>
          <a:p>
            <a:pPr algn="ctr"/>
            <a:r>
              <a:rPr lang="fr-FR" sz="5400" b="1" spc="50" dirty="0" smtClean="0">
                <a:ln w="0">
                  <a:solidFill>
                    <a:schemeClr val="tx1"/>
                  </a:solidFill>
                </a:ln>
                <a:solidFill>
                  <a:schemeClr val="bg2"/>
                </a:solidFill>
                <a:effectLst>
                  <a:glow rad="228600">
                    <a:schemeClr val="accent5">
                      <a:satMod val="175000"/>
                      <a:alpha val="40000"/>
                    </a:schemeClr>
                  </a:glow>
                  <a:innerShdw blurRad="63500" dist="50800" dir="13500000">
                    <a:srgbClr val="000000">
                      <a:alpha val="50000"/>
                    </a:srgbClr>
                  </a:innerShdw>
                </a:effectLst>
                <a:latin typeface="Magneto" panose="04030805050802020D02" pitchFamily="82" charset="0"/>
              </a:rPr>
              <a:t> à tout détruire vive</a:t>
            </a:r>
          </a:p>
          <a:p>
            <a:pPr algn="ctr"/>
            <a:r>
              <a:rPr lang="fr-FR" sz="5400" b="1" spc="50" dirty="0" smtClean="0">
                <a:ln w="0">
                  <a:solidFill>
                    <a:schemeClr val="tx1"/>
                  </a:solidFill>
                </a:ln>
                <a:solidFill>
                  <a:schemeClr val="bg2"/>
                </a:solidFill>
                <a:effectLst>
                  <a:glow rad="228600">
                    <a:schemeClr val="accent5">
                      <a:satMod val="175000"/>
                      <a:alpha val="40000"/>
                    </a:schemeClr>
                  </a:glow>
                  <a:innerShdw blurRad="63500" dist="50800" dir="13500000">
                    <a:srgbClr val="000000">
                      <a:alpha val="50000"/>
                    </a:srgbClr>
                  </a:innerShdw>
                </a:effectLst>
                <a:latin typeface="Magneto" panose="04030805050802020D02" pitchFamily="82" charset="0"/>
              </a:rPr>
              <a:t> la  France</a:t>
            </a:r>
            <a:endParaRPr lang="fr-FR" sz="5400" b="1" cap="none" spc="50" dirty="0">
              <a:ln w="0">
                <a:solidFill>
                  <a:schemeClr val="tx1"/>
                </a:solidFill>
              </a:ln>
              <a:solidFill>
                <a:schemeClr val="bg2"/>
              </a:solidFill>
              <a:effectLst>
                <a:glow rad="228600">
                  <a:schemeClr val="accent5">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1059831563"/>
      </p:ext>
    </p:extLst>
  </p:cSld>
  <p:clrMapOvr>
    <a:masterClrMapping/>
  </p:clrMapOvr>
  <mc:AlternateContent xmlns:mc="http://schemas.openxmlformats.org/markup-compatibility/2006">
    <mc:Choice xmlns:p14="http://schemas.microsoft.com/office/powerpoint/2010/main" Requires="p14">
      <p:transition spd="slow" p14:dur="7500" advTm="15000">
        <p:wedge/>
        <p:sndAc>
          <p:stSnd loop="1">
            <p:snd r:embed="rId3" name="instrumental  la marseillaise.wav"/>
          </p:stSnd>
        </p:sndAc>
      </p:transition>
    </mc:Choice>
    <mc:Fallback>
      <p:transition spd="slow" advTm="15000">
        <p:wedge/>
        <p:sndAc>
          <p:stSnd loop="1">
            <p:snd r:embed="rId3" name="instrumental  la marseillais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2000"/>
                                        <p:tgtEl>
                                          <p:spTgt spid="13"/>
                                        </p:tgtEl>
                                      </p:cBhvr>
                                    </p:animEffect>
                                    <p:anim calcmode="lin" valueType="num">
                                      <p:cBhvr>
                                        <p:cTn id="21" dur="2000" fill="hold"/>
                                        <p:tgtEl>
                                          <p:spTgt spid="13"/>
                                        </p:tgtEl>
                                        <p:attrNameLst>
                                          <p:attrName>ppt_w</p:attrName>
                                        </p:attrNameLst>
                                      </p:cBhvr>
                                      <p:tavLst>
                                        <p:tav tm="0" fmla="#ppt_w*sin(2.5*pi*$)">
                                          <p:val>
                                            <p:fltVal val="0"/>
                                          </p:val>
                                        </p:tav>
                                        <p:tav tm="100000">
                                          <p:val>
                                            <p:fltVal val="1"/>
                                          </p:val>
                                        </p:tav>
                                      </p:tavLst>
                                    </p:anim>
                                    <p:anim calcmode="lin" valueType="num">
                                      <p:cBhvr>
                                        <p:cTn id="22"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45"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2000"/>
                                        <p:tgtEl>
                                          <p:spTgt spid="9"/>
                                        </p:tgtEl>
                                      </p:cBhvr>
                                    </p:animEffect>
                                    <p:anim calcmode="lin" valueType="num">
                                      <p:cBhvr>
                                        <p:cTn id="28" dur="2000" fill="hold"/>
                                        <p:tgtEl>
                                          <p:spTgt spid="9"/>
                                        </p:tgtEl>
                                        <p:attrNameLst>
                                          <p:attrName>ppt_w</p:attrName>
                                        </p:attrNameLst>
                                      </p:cBhvr>
                                      <p:tavLst>
                                        <p:tav tm="0" fmla="#ppt_w*sin(2.5*pi*$)">
                                          <p:val>
                                            <p:fltVal val="0"/>
                                          </p:val>
                                        </p:tav>
                                        <p:tav tm="100000">
                                          <p:val>
                                            <p:fltVal val="1"/>
                                          </p:val>
                                        </p:tav>
                                      </p:tavLst>
                                    </p:anim>
                                    <p:anim calcmode="lin" valueType="num">
                                      <p:cBhvr>
                                        <p:cTn id="2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30" fill="hold">
                      <p:stCondLst>
                        <p:cond delay="indefinite"/>
                      </p:stCondLst>
                      <p:childTnLst>
                        <p:par>
                          <p:cTn id="31" fill="hold">
                            <p:stCondLst>
                              <p:cond delay="0"/>
                            </p:stCondLst>
                            <p:childTnLst>
                              <p:par>
                                <p:cTn id="32" presetID="45" presetClass="entr" presetSubtype="0" fill="hold"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2000"/>
                                        <p:tgtEl>
                                          <p:spTgt spid="10"/>
                                        </p:tgtEl>
                                      </p:cBhvr>
                                    </p:animEffect>
                                    <p:anim calcmode="lin" valueType="num">
                                      <p:cBhvr>
                                        <p:cTn id="35" dur="2000" fill="hold"/>
                                        <p:tgtEl>
                                          <p:spTgt spid="10"/>
                                        </p:tgtEl>
                                        <p:attrNameLst>
                                          <p:attrName>ppt_w</p:attrName>
                                        </p:attrNameLst>
                                      </p:cBhvr>
                                      <p:tavLst>
                                        <p:tav tm="0" fmla="#ppt_w*sin(2.5*pi*$)">
                                          <p:val>
                                            <p:fltVal val="0"/>
                                          </p:val>
                                        </p:tav>
                                        <p:tav tm="100000">
                                          <p:val>
                                            <p:fltVal val="1"/>
                                          </p:val>
                                        </p:tav>
                                      </p:tavLst>
                                    </p:anim>
                                    <p:anim calcmode="lin" valueType="num">
                                      <p:cBhvr>
                                        <p:cTn id="36" dur="20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37" fill="hold">
                      <p:stCondLst>
                        <p:cond delay="indefinite"/>
                      </p:stCondLst>
                      <p:childTnLst>
                        <p:par>
                          <p:cTn id="38" fill="hold">
                            <p:stCondLst>
                              <p:cond delay="0"/>
                            </p:stCondLst>
                            <p:childTnLst>
                              <p:par>
                                <p:cTn id="39" presetID="38" presetClass="entr" presetSubtype="0" accel="50000" fill="hold" nodeType="clickEffect">
                                  <p:stCondLst>
                                    <p:cond delay="0"/>
                                  </p:stCondLst>
                                  <p:iterate type="lt">
                                    <p:tmPct val="50000"/>
                                  </p:iterate>
                                  <p:childTnLst>
                                    <p:set>
                                      <p:cBhvr>
                                        <p:cTn id="40" dur="1" fill="hold">
                                          <p:stCondLst>
                                            <p:cond delay="0"/>
                                          </p:stCondLst>
                                        </p:cTn>
                                        <p:tgtEl>
                                          <p:spTgt spid="8">
                                            <p:txEl>
                                              <p:pRg st="0" end="0"/>
                                            </p:txEl>
                                          </p:spTgt>
                                        </p:tgtEl>
                                        <p:attrNameLst>
                                          <p:attrName>style.visibility</p:attrName>
                                        </p:attrNameLst>
                                      </p:cBhvr>
                                      <p:to>
                                        <p:strVal val="visible"/>
                                      </p:to>
                                    </p:set>
                                    <p:set>
                                      <p:cBhvr>
                                        <p:cTn id="41" dur="455" fill="hold">
                                          <p:stCondLst>
                                            <p:cond delay="0"/>
                                          </p:stCondLst>
                                        </p:cTn>
                                        <p:tgtEl>
                                          <p:spTgt spid="8">
                                            <p:txEl>
                                              <p:pRg st="0" end="0"/>
                                            </p:txEl>
                                          </p:spTgt>
                                        </p:tgtEl>
                                        <p:attrNameLst>
                                          <p:attrName>style.rotation</p:attrName>
                                        </p:attrNameLst>
                                      </p:cBhvr>
                                      <p:to>
                                        <p:strVal val="-45.0"/>
                                      </p:to>
                                    </p:set>
                                    <p:anim calcmode="lin" valueType="num">
                                      <p:cBhvr>
                                        <p:cTn id="4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4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4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4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8">
                                            <p:txEl>
                                              <p:pRg st="1" end="1"/>
                                            </p:txEl>
                                          </p:spTgt>
                                        </p:tgtEl>
                                        <p:attrNameLst>
                                          <p:attrName>style.visibility</p:attrName>
                                        </p:attrNameLst>
                                      </p:cBhvr>
                                      <p:to>
                                        <p:strVal val="visible"/>
                                      </p:to>
                                    </p:set>
                                    <p:set>
                                      <p:cBhvr>
                                        <p:cTn id="50" dur="455" fill="hold">
                                          <p:stCondLst>
                                            <p:cond delay="0"/>
                                          </p:stCondLst>
                                        </p:cTn>
                                        <p:tgtEl>
                                          <p:spTgt spid="8">
                                            <p:txEl>
                                              <p:pRg st="1" end="1"/>
                                            </p:txEl>
                                          </p:spTgt>
                                        </p:tgtEl>
                                        <p:attrNameLst>
                                          <p:attrName>style.rotation</p:attrName>
                                        </p:attrNameLst>
                                      </p:cBhvr>
                                      <p:to>
                                        <p:strVal val="-45.0"/>
                                      </p:to>
                                    </p:set>
                                    <p:anim calcmode="lin" valueType="num">
                                      <p:cBhvr>
                                        <p:cTn id="5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8" presetClass="entr" presetSubtype="0" accel="50000" fill="hold" nodeType="clickEffect">
                                  <p:stCondLst>
                                    <p:cond delay="0"/>
                                  </p:stCondLst>
                                  <p:iterate type="lt">
                                    <p:tmPct val="50000"/>
                                  </p:iterate>
                                  <p:childTnLst>
                                    <p:set>
                                      <p:cBhvr>
                                        <p:cTn id="58" dur="1" fill="hold">
                                          <p:stCondLst>
                                            <p:cond delay="0"/>
                                          </p:stCondLst>
                                        </p:cTn>
                                        <p:tgtEl>
                                          <p:spTgt spid="8">
                                            <p:txEl>
                                              <p:pRg st="2" end="2"/>
                                            </p:txEl>
                                          </p:spTgt>
                                        </p:tgtEl>
                                        <p:attrNameLst>
                                          <p:attrName>style.visibility</p:attrName>
                                        </p:attrNameLst>
                                      </p:cBhvr>
                                      <p:to>
                                        <p:strVal val="visible"/>
                                      </p:to>
                                    </p:set>
                                    <p:set>
                                      <p:cBhvr>
                                        <p:cTn id="59" dur="455" fill="hold">
                                          <p:stCondLst>
                                            <p:cond delay="0"/>
                                          </p:stCondLst>
                                        </p:cTn>
                                        <p:tgtEl>
                                          <p:spTgt spid="8">
                                            <p:txEl>
                                              <p:pRg st="2" end="2"/>
                                            </p:txEl>
                                          </p:spTgt>
                                        </p:tgtEl>
                                        <p:attrNameLst>
                                          <p:attrName>style.rotation</p:attrName>
                                        </p:attrNameLst>
                                      </p:cBhvr>
                                      <p:to>
                                        <p:strVal val="-45.0"/>
                                      </p:to>
                                    </p:set>
                                    <p:anim calcmode="lin" valueType="num">
                                      <p:cBhvr>
                                        <p:cTn id="60"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3142" y="638630"/>
            <a:ext cx="10842171" cy="5631542"/>
          </a:xfrm>
          <a:prstGeom prst="roundRect">
            <a:avLst/>
          </a:prstGeom>
          <a:noFill/>
          <a:ln w="825500" cmpd="thickThin">
            <a:gradFill flip="none" rotWithShape="1">
              <a:gsLst>
                <a:gs pos="46546">
                  <a:schemeClr val="accent5">
                    <a:lumMod val="50000"/>
                  </a:schemeClr>
                </a:gs>
                <a:gs pos="0">
                  <a:schemeClr val="accent1">
                    <a:lumMod val="5000"/>
                    <a:lumOff val="95000"/>
                  </a:schemeClr>
                </a:gs>
                <a:gs pos="74000">
                  <a:schemeClr val="accent1">
                    <a:lumMod val="45000"/>
                    <a:lumOff val="55000"/>
                  </a:schemeClr>
                </a:gs>
                <a:gs pos="84000">
                  <a:schemeClr val="tx1"/>
                </a:gs>
                <a:gs pos="97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3971" y="6283779"/>
            <a:ext cx="2743200" cy="365125"/>
          </a:xfrm>
        </p:spPr>
        <p:txBody>
          <a:bodyPr/>
          <a:lstStyle/>
          <a:p>
            <a:fld id="{8D433818-1E8E-469A-8253-BC92714576D3}"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21/11/2020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effectLst>
                  <a:glow rad="228600">
                    <a:schemeClr val="accent2">
                      <a:satMod val="175000"/>
                      <a:alpha val="40000"/>
                    </a:schemeClr>
                  </a:glow>
                </a:effectLst>
                <a:latin typeface="Magneto" panose="04030805050802020D02" pitchFamily="82" charset="0"/>
              </a:rPr>
              <a:t>PPS   Du   jour   par   Lande</a:t>
            </a:r>
            <a:endParaRPr lang="fr-FR" sz="1800" b="1" dirty="0">
              <a:solidFill>
                <a:schemeClr val="bg1"/>
              </a:solidFill>
              <a:effectLst>
                <a:glow rad="2286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34829" y="6270172"/>
            <a:ext cx="2743200" cy="365125"/>
          </a:xfrm>
        </p:spPr>
        <p:txBody>
          <a:bodyPr/>
          <a:lstStyle/>
          <a:p>
            <a:fld id="{EEB07C9C-9541-40D5-A267-CADBCC0A8C92}" type="slidenum">
              <a:rPr lang="fr-FR" sz="2000" b="1" smtClean="0">
                <a:solidFill>
                  <a:schemeClr val="bg1"/>
                </a:solidFill>
                <a:effectLst>
                  <a:glow rad="228600">
                    <a:schemeClr val="accent4">
                      <a:satMod val="175000"/>
                      <a:alpha val="40000"/>
                    </a:schemeClr>
                  </a:glow>
                </a:effectLst>
                <a:latin typeface="Magneto" panose="04030805050802020D02" pitchFamily="82" charset="0"/>
              </a:rPr>
              <a:t>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115136" y="1026968"/>
            <a:ext cx="9961727" cy="4804064"/>
          </a:xfrm>
          <a:prstGeom prst="rect">
            <a:avLst/>
          </a:prstGeom>
        </p:spPr>
      </p:pic>
    </p:spTree>
    <p:extLst>
      <p:ext uri="{BB962C8B-B14F-4D97-AF65-F5344CB8AC3E}">
        <p14:creationId xmlns:p14="http://schemas.microsoft.com/office/powerpoint/2010/main" val="680928049"/>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3142" y="638630"/>
            <a:ext cx="10842171" cy="5631542"/>
          </a:xfrm>
          <a:prstGeom prst="roundRect">
            <a:avLst/>
          </a:prstGeom>
          <a:noFill/>
          <a:ln w="825500" cmpd="thickThin">
            <a:gradFill flip="none" rotWithShape="1">
              <a:gsLst>
                <a:gs pos="46546">
                  <a:schemeClr val="accent5">
                    <a:lumMod val="50000"/>
                  </a:schemeClr>
                </a:gs>
                <a:gs pos="0">
                  <a:schemeClr val="accent1">
                    <a:lumMod val="5000"/>
                    <a:lumOff val="95000"/>
                  </a:schemeClr>
                </a:gs>
                <a:gs pos="74000">
                  <a:schemeClr val="accent1">
                    <a:lumMod val="45000"/>
                    <a:lumOff val="55000"/>
                  </a:schemeClr>
                </a:gs>
                <a:gs pos="84000">
                  <a:schemeClr val="tx1"/>
                </a:gs>
                <a:gs pos="97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3971" y="6283779"/>
            <a:ext cx="2743200" cy="365125"/>
          </a:xfrm>
        </p:spPr>
        <p:txBody>
          <a:bodyPr/>
          <a:lstStyle/>
          <a:p>
            <a:fld id="{8D433818-1E8E-469A-8253-BC92714576D3}"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21/11/2020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effectLst>
                  <a:glow rad="228600">
                    <a:schemeClr val="accent2">
                      <a:satMod val="175000"/>
                      <a:alpha val="40000"/>
                    </a:schemeClr>
                  </a:glow>
                </a:effectLst>
                <a:latin typeface="Magneto" panose="04030805050802020D02" pitchFamily="82" charset="0"/>
              </a:rPr>
              <a:t>PPS   Du   jour   par   Lande</a:t>
            </a:r>
            <a:endParaRPr lang="fr-FR" sz="1800" b="1" dirty="0">
              <a:solidFill>
                <a:schemeClr val="bg1"/>
              </a:solidFill>
              <a:effectLst>
                <a:glow rad="2286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34829" y="6270172"/>
            <a:ext cx="2743200" cy="365125"/>
          </a:xfrm>
        </p:spPr>
        <p:txBody>
          <a:bodyPr/>
          <a:lstStyle/>
          <a:p>
            <a:fld id="{EEB07C9C-9541-40D5-A267-CADBCC0A8C92}" type="slidenum">
              <a:rPr lang="fr-FR" sz="2000" b="1" smtClean="0">
                <a:solidFill>
                  <a:schemeClr val="bg1"/>
                </a:solidFill>
                <a:effectLst>
                  <a:glow rad="228600">
                    <a:schemeClr val="accent4">
                      <a:satMod val="175000"/>
                      <a:alpha val="40000"/>
                    </a:schemeClr>
                  </a:glow>
                </a:effectLst>
                <a:latin typeface="Magneto" panose="04030805050802020D02" pitchFamily="82" charset="0"/>
              </a:rPr>
              <a:t>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113971" y="1132114"/>
            <a:ext cx="9964058" cy="4832092"/>
          </a:xfrm>
          <a:prstGeom prst="rect">
            <a:avLst/>
          </a:prstGeom>
        </p:spPr>
        <p:txBody>
          <a:bodyPr wrap="square">
            <a:spAutoFit/>
          </a:bodyPr>
          <a:lstStyle/>
          <a:p>
            <a:r>
              <a:rPr lang="fr-FR" sz="4400" b="1" dirty="0" smtClean="0">
                <a:ln>
                  <a:solidFill>
                    <a:schemeClr val="tx1"/>
                  </a:solidFill>
                </a:ln>
                <a:solidFill>
                  <a:srgbClr val="FF0000"/>
                </a:solidFill>
                <a:latin typeface="Magneto" panose="04030805050802020D02" pitchFamily="82" charset="0"/>
              </a:rPr>
              <a:t>Ghislaine tenait un « routier » comme on dit, un « resto ouvrier » dans le Morbihan. Elle aimait son boulot, elle aimait ses clients, ils lui ressemblaient, courageux, aimant rire, aiment la vie, aimant travailler…</a:t>
            </a:r>
            <a:endParaRPr lang="fr-FR" sz="4400" b="1" dirty="0">
              <a:ln>
                <a:solidFill>
                  <a:schemeClr val="tx1"/>
                </a:solidFill>
              </a:ln>
              <a:solidFill>
                <a:srgbClr val="FF0000"/>
              </a:solidFill>
              <a:latin typeface="Magneto" panose="04030805050802020D02" pitchFamily="82" charset="0"/>
            </a:endParaRPr>
          </a:p>
        </p:txBody>
      </p:sp>
    </p:spTree>
    <p:extLst>
      <p:ext uri="{BB962C8B-B14F-4D97-AF65-F5344CB8AC3E}">
        <p14:creationId xmlns:p14="http://schemas.microsoft.com/office/powerpoint/2010/main" val="470957633"/>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3142" y="638630"/>
            <a:ext cx="10842171" cy="5631542"/>
          </a:xfrm>
          <a:prstGeom prst="roundRect">
            <a:avLst/>
          </a:prstGeom>
          <a:noFill/>
          <a:ln w="825500" cmpd="thickThin">
            <a:gradFill flip="none" rotWithShape="1">
              <a:gsLst>
                <a:gs pos="46546">
                  <a:schemeClr val="accent5">
                    <a:lumMod val="50000"/>
                  </a:schemeClr>
                </a:gs>
                <a:gs pos="0">
                  <a:schemeClr val="accent1">
                    <a:lumMod val="5000"/>
                    <a:lumOff val="95000"/>
                  </a:schemeClr>
                </a:gs>
                <a:gs pos="74000">
                  <a:schemeClr val="accent1">
                    <a:lumMod val="45000"/>
                    <a:lumOff val="55000"/>
                  </a:schemeClr>
                </a:gs>
                <a:gs pos="84000">
                  <a:schemeClr val="tx1"/>
                </a:gs>
                <a:gs pos="97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3971" y="6283779"/>
            <a:ext cx="2743200" cy="365125"/>
          </a:xfrm>
        </p:spPr>
        <p:txBody>
          <a:bodyPr/>
          <a:lstStyle/>
          <a:p>
            <a:fld id="{8D433818-1E8E-469A-8253-BC92714576D3}"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21/11/2020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effectLst>
                  <a:glow rad="228600">
                    <a:schemeClr val="accent2">
                      <a:satMod val="175000"/>
                      <a:alpha val="40000"/>
                    </a:schemeClr>
                  </a:glow>
                </a:effectLst>
                <a:latin typeface="Magneto" panose="04030805050802020D02" pitchFamily="82" charset="0"/>
              </a:rPr>
              <a:t>PPS   Du   jour   par   Lande</a:t>
            </a:r>
            <a:endParaRPr lang="fr-FR" sz="1800" b="1" dirty="0">
              <a:solidFill>
                <a:schemeClr val="bg1"/>
              </a:solidFill>
              <a:effectLst>
                <a:glow rad="2286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34829" y="6270172"/>
            <a:ext cx="2743200" cy="365125"/>
          </a:xfrm>
        </p:spPr>
        <p:txBody>
          <a:bodyPr/>
          <a:lstStyle/>
          <a:p>
            <a:fld id="{EEB07C9C-9541-40D5-A267-CADBCC0A8C92}" type="slidenum">
              <a:rPr lang="fr-FR" sz="2000" b="1" smtClean="0">
                <a:solidFill>
                  <a:schemeClr val="bg1"/>
                </a:solidFill>
                <a:effectLst>
                  <a:glow rad="228600">
                    <a:schemeClr val="accent4">
                      <a:satMod val="175000"/>
                      <a:alpha val="40000"/>
                    </a:schemeClr>
                  </a:glow>
                </a:effectLst>
                <a:latin typeface="Magneto" panose="04030805050802020D02" pitchFamily="82" charset="0"/>
              </a:rPr>
              <a:t>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60913" y="1087757"/>
            <a:ext cx="6154057" cy="4772534"/>
          </a:xfrm>
          <a:prstGeom prst="rect">
            <a:avLst/>
          </a:prstGeom>
          <a:effectLst>
            <a:softEdge rad="127000"/>
          </a:effectLst>
        </p:spPr>
      </p:pic>
    </p:spTree>
    <p:extLst>
      <p:ext uri="{BB962C8B-B14F-4D97-AF65-F5344CB8AC3E}">
        <p14:creationId xmlns:p14="http://schemas.microsoft.com/office/powerpoint/2010/main" val="4247837623"/>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3142" y="638630"/>
            <a:ext cx="10842171" cy="5631542"/>
          </a:xfrm>
          <a:prstGeom prst="roundRect">
            <a:avLst/>
          </a:prstGeom>
          <a:noFill/>
          <a:ln w="825500" cmpd="thickThin">
            <a:gradFill flip="none" rotWithShape="1">
              <a:gsLst>
                <a:gs pos="46546">
                  <a:schemeClr val="accent5">
                    <a:lumMod val="50000"/>
                  </a:schemeClr>
                </a:gs>
                <a:gs pos="0">
                  <a:schemeClr val="accent1">
                    <a:lumMod val="5000"/>
                    <a:lumOff val="95000"/>
                  </a:schemeClr>
                </a:gs>
                <a:gs pos="74000">
                  <a:schemeClr val="accent1">
                    <a:lumMod val="45000"/>
                    <a:lumOff val="55000"/>
                  </a:schemeClr>
                </a:gs>
                <a:gs pos="84000">
                  <a:schemeClr val="tx1"/>
                </a:gs>
                <a:gs pos="97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3971" y="6283779"/>
            <a:ext cx="2743200" cy="365125"/>
          </a:xfrm>
        </p:spPr>
        <p:txBody>
          <a:bodyPr/>
          <a:lstStyle/>
          <a:p>
            <a:fld id="{8D433818-1E8E-469A-8253-BC92714576D3}"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21/11/2020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effectLst>
                  <a:glow rad="228600">
                    <a:schemeClr val="accent2">
                      <a:satMod val="175000"/>
                      <a:alpha val="40000"/>
                    </a:schemeClr>
                  </a:glow>
                </a:effectLst>
                <a:latin typeface="Magneto" panose="04030805050802020D02" pitchFamily="82" charset="0"/>
              </a:rPr>
              <a:t>PPS   Du   jour   par   Lande</a:t>
            </a:r>
            <a:endParaRPr lang="fr-FR" sz="1800" b="1" dirty="0">
              <a:solidFill>
                <a:schemeClr val="bg1"/>
              </a:solidFill>
              <a:effectLst>
                <a:glow rad="2286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34829" y="6270172"/>
            <a:ext cx="2743200" cy="365125"/>
          </a:xfrm>
        </p:spPr>
        <p:txBody>
          <a:bodyPr/>
          <a:lstStyle/>
          <a:p>
            <a:fld id="{EEB07C9C-9541-40D5-A267-CADBCC0A8C92}" type="slidenum">
              <a:rPr lang="fr-FR" sz="2000" b="1" smtClean="0">
                <a:solidFill>
                  <a:schemeClr val="bg1"/>
                </a:solidFill>
                <a:effectLst>
                  <a:glow rad="228600">
                    <a:schemeClr val="accent4">
                      <a:satMod val="175000"/>
                      <a:alpha val="40000"/>
                    </a:schemeClr>
                  </a:glow>
                </a:effectLst>
                <a:latin typeface="Magneto" panose="04030805050802020D02" pitchFamily="82" charset="0"/>
              </a:rPr>
              <a:t>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625598" y="1869011"/>
            <a:ext cx="8897257" cy="3416320"/>
          </a:xfrm>
          <a:prstGeom prst="rect">
            <a:avLst/>
          </a:prstGeom>
        </p:spPr>
        <p:txBody>
          <a:bodyPr wrap="square">
            <a:spAutoFit/>
          </a:bodyPr>
          <a:lstStyle/>
          <a:p>
            <a:r>
              <a:rPr lang="fr-FR" sz="5400" b="1" dirty="0" smtClean="0">
                <a:ln>
                  <a:solidFill>
                    <a:schemeClr val="tx1"/>
                  </a:solidFill>
                </a:ln>
                <a:solidFill>
                  <a:srgbClr val="FF0000"/>
                </a:solidFill>
                <a:effectLst>
                  <a:glow rad="228600">
                    <a:schemeClr val="accent6">
                      <a:satMod val="175000"/>
                      <a:alpha val="40000"/>
                    </a:schemeClr>
                  </a:glow>
                </a:effectLst>
                <a:latin typeface="Magneto" panose="04030805050802020D02" pitchFamily="82" charset="0"/>
              </a:rPr>
              <a:t>Mais Macron-Castex-</a:t>
            </a:r>
            <a:r>
              <a:rPr lang="fr-FR" sz="5400" b="1" dirty="0" err="1" smtClean="0">
                <a:ln>
                  <a:solidFill>
                    <a:schemeClr val="tx1"/>
                  </a:solidFill>
                </a:ln>
                <a:solidFill>
                  <a:srgbClr val="FF0000"/>
                </a:solidFill>
                <a:effectLst>
                  <a:glow rad="228600">
                    <a:schemeClr val="accent6">
                      <a:satMod val="175000"/>
                      <a:alpha val="40000"/>
                    </a:schemeClr>
                  </a:glow>
                </a:effectLst>
                <a:latin typeface="Magneto" panose="04030805050802020D02" pitchFamily="82" charset="0"/>
              </a:rPr>
              <a:t>Véran</a:t>
            </a:r>
            <a:r>
              <a:rPr lang="fr-FR" sz="5400" b="1" dirty="0" smtClean="0">
                <a:ln>
                  <a:solidFill>
                    <a:schemeClr val="tx1"/>
                  </a:solidFill>
                </a:ln>
                <a:solidFill>
                  <a:srgbClr val="FF0000"/>
                </a:solidFill>
                <a:effectLst>
                  <a:glow rad="228600">
                    <a:schemeClr val="accent6">
                      <a:satMod val="175000"/>
                      <a:alpha val="40000"/>
                    </a:schemeClr>
                  </a:glow>
                </a:effectLst>
                <a:latin typeface="Magneto" panose="04030805050802020D02" pitchFamily="82" charset="0"/>
              </a:rPr>
              <a:t> sont arrivés… et ils ont tout cassé. Tout arrêté. Tout interdit</a:t>
            </a:r>
            <a:endParaRPr lang="fr-FR" sz="5400" b="1" dirty="0">
              <a:ln>
                <a:solidFill>
                  <a:schemeClr val="tx1"/>
                </a:solidFill>
              </a:ln>
              <a:solidFill>
                <a:srgbClr val="FF0000"/>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89523109"/>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r="-484" b="15473"/>
          <a:stretch/>
        </p:blipFill>
        <p:spPr>
          <a:xfrm>
            <a:off x="1113971" y="1055913"/>
            <a:ext cx="10030561" cy="4746173"/>
          </a:xfrm>
          <a:prstGeom prst="rect">
            <a:avLst/>
          </a:prstGeom>
          <a:effectLst>
            <a:softEdge rad="127000"/>
          </a:effectLst>
        </p:spPr>
      </p:pic>
      <p:sp>
        <p:nvSpPr>
          <p:cNvPr id="4" name="Rectangle à coins arrondis 3"/>
          <p:cNvSpPr/>
          <p:nvPr/>
        </p:nvSpPr>
        <p:spPr>
          <a:xfrm>
            <a:off x="653142" y="638630"/>
            <a:ext cx="10842171" cy="5631542"/>
          </a:xfrm>
          <a:prstGeom prst="roundRect">
            <a:avLst/>
          </a:prstGeom>
          <a:noFill/>
          <a:ln w="825500" cmpd="thickThin">
            <a:gradFill flip="none" rotWithShape="1">
              <a:gsLst>
                <a:gs pos="46546">
                  <a:schemeClr val="accent5">
                    <a:lumMod val="50000"/>
                  </a:schemeClr>
                </a:gs>
                <a:gs pos="0">
                  <a:schemeClr val="accent1">
                    <a:lumMod val="5000"/>
                    <a:lumOff val="95000"/>
                  </a:schemeClr>
                </a:gs>
                <a:gs pos="74000">
                  <a:schemeClr val="accent1">
                    <a:lumMod val="45000"/>
                    <a:lumOff val="55000"/>
                  </a:schemeClr>
                </a:gs>
                <a:gs pos="84000">
                  <a:schemeClr val="tx1"/>
                </a:gs>
                <a:gs pos="97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3971" y="6283779"/>
            <a:ext cx="2743200" cy="365125"/>
          </a:xfrm>
        </p:spPr>
        <p:txBody>
          <a:bodyPr/>
          <a:lstStyle/>
          <a:p>
            <a:fld id="{8D433818-1E8E-469A-8253-BC92714576D3}"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21/11/2020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effectLst>
                  <a:glow rad="228600">
                    <a:schemeClr val="accent2">
                      <a:satMod val="175000"/>
                      <a:alpha val="40000"/>
                    </a:schemeClr>
                  </a:glow>
                </a:effectLst>
                <a:latin typeface="Magneto" panose="04030805050802020D02" pitchFamily="82" charset="0"/>
              </a:rPr>
              <a:t>PPS   Du   jour   par   Lande</a:t>
            </a:r>
            <a:endParaRPr lang="fr-FR" sz="1800" b="1" dirty="0">
              <a:solidFill>
                <a:schemeClr val="bg1"/>
              </a:solidFill>
              <a:effectLst>
                <a:glow rad="2286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34829" y="6270172"/>
            <a:ext cx="2743200" cy="365125"/>
          </a:xfrm>
        </p:spPr>
        <p:txBody>
          <a:bodyPr/>
          <a:lstStyle/>
          <a:p>
            <a:fld id="{EEB07C9C-9541-40D5-A267-CADBCC0A8C92}" type="slidenum">
              <a:rPr lang="fr-FR" sz="2000" b="1" smtClean="0">
                <a:solidFill>
                  <a:schemeClr val="bg1"/>
                </a:solidFill>
                <a:effectLst>
                  <a:glow rad="228600">
                    <a:schemeClr val="accent4">
                      <a:satMod val="175000"/>
                      <a:alpha val="40000"/>
                    </a:schemeClr>
                  </a:glow>
                </a:effectLst>
                <a:latin typeface="Magneto" panose="04030805050802020D02" pitchFamily="82" charset="0"/>
              </a:rPr>
              <a:t>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49902131"/>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3142" y="638630"/>
            <a:ext cx="10842171" cy="5631542"/>
          </a:xfrm>
          <a:prstGeom prst="roundRect">
            <a:avLst/>
          </a:prstGeom>
          <a:noFill/>
          <a:ln w="825500" cmpd="thickThin">
            <a:gradFill flip="none" rotWithShape="1">
              <a:gsLst>
                <a:gs pos="46546">
                  <a:schemeClr val="accent5">
                    <a:lumMod val="50000"/>
                  </a:schemeClr>
                </a:gs>
                <a:gs pos="0">
                  <a:schemeClr val="accent1">
                    <a:lumMod val="5000"/>
                    <a:lumOff val="95000"/>
                  </a:schemeClr>
                </a:gs>
                <a:gs pos="74000">
                  <a:schemeClr val="accent1">
                    <a:lumMod val="45000"/>
                    <a:lumOff val="55000"/>
                  </a:schemeClr>
                </a:gs>
                <a:gs pos="84000">
                  <a:schemeClr val="tx1"/>
                </a:gs>
                <a:gs pos="97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3971" y="6283779"/>
            <a:ext cx="2743200" cy="365125"/>
          </a:xfrm>
        </p:spPr>
        <p:txBody>
          <a:bodyPr/>
          <a:lstStyle/>
          <a:p>
            <a:fld id="{8D433818-1E8E-469A-8253-BC92714576D3}"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21/11/2020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effectLst>
                  <a:glow rad="228600">
                    <a:schemeClr val="accent2">
                      <a:satMod val="175000"/>
                      <a:alpha val="40000"/>
                    </a:schemeClr>
                  </a:glow>
                </a:effectLst>
                <a:latin typeface="Magneto" panose="04030805050802020D02" pitchFamily="82" charset="0"/>
              </a:rPr>
              <a:t>PPS   Du   jour   par   Lande</a:t>
            </a:r>
            <a:endParaRPr lang="fr-FR" sz="1800" b="1" dirty="0">
              <a:solidFill>
                <a:schemeClr val="bg1"/>
              </a:solidFill>
              <a:effectLst>
                <a:glow rad="2286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34829" y="6270172"/>
            <a:ext cx="2743200" cy="365125"/>
          </a:xfrm>
        </p:spPr>
        <p:txBody>
          <a:bodyPr/>
          <a:lstStyle/>
          <a:p>
            <a:fld id="{EEB07C9C-9541-40D5-A267-CADBCC0A8C92}" type="slidenum">
              <a:rPr lang="fr-FR" sz="2000" b="1" smtClean="0">
                <a:solidFill>
                  <a:schemeClr val="bg1"/>
                </a:solidFill>
                <a:effectLst>
                  <a:glow rad="228600">
                    <a:schemeClr val="accent4">
                      <a:satMod val="175000"/>
                      <a:alpha val="40000"/>
                    </a:schemeClr>
                  </a:glow>
                </a:effectLst>
                <a:latin typeface="Magneto" panose="04030805050802020D02" pitchFamily="82" charset="0"/>
              </a:rPr>
              <a:t>7</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335314" y="1175658"/>
            <a:ext cx="9347200" cy="4524315"/>
          </a:xfrm>
          <a:prstGeom prst="rect">
            <a:avLst/>
          </a:prstGeom>
        </p:spPr>
        <p:txBody>
          <a:bodyPr wrap="square">
            <a:spAutoFit/>
          </a:bodyPr>
          <a:lstStyle/>
          <a:p>
            <a:r>
              <a:rPr lang="fr-FR" sz="2400" b="1" dirty="0" smtClean="0">
                <a:solidFill>
                  <a:srgbClr val="FF0000"/>
                </a:solidFill>
                <a:latin typeface="Magneto" panose="04030805050802020D02" pitchFamily="82" charset="0"/>
              </a:rPr>
              <a:t> </a:t>
            </a:r>
            <a:r>
              <a:rPr lang="fr-FR" sz="24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Elle broyait du noir, se demandait comment elle allait nourrir son fils de 10 ans…</a:t>
            </a:r>
          </a:p>
          <a:p>
            <a:endParaRPr lang="fr-FR" sz="24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endParaRPr>
          </a:p>
          <a:p>
            <a:r>
              <a:rPr lang="fr-FR" sz="24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Un deuxième confinement, une deuxième fermeture à quelques mois d’intervalle… c’est la mort. Dans tous les sens du mot.</a:t>
            </a:r>
          </a:p>
          <a:p>
            <a:endParaRPr lang="fr-FR" sz="24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endParaRPr>
          </a:p>
          <a:p>
            <a:r>
              <a:rPr lang="fr-FR" sz="24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Les routiers avaient menacé de faire grève, d’organiser des blocages, non pas pour dire non à cette politique absurde et criminelle du confinement mais pour avoir des restos ouverts, pour eux qui partent des jours et des jours loin de chez eux.</a:t>
            </a:r>
            <a:endParaRPr lang="fr-FR" sz="2400" b="1" dirty="0">
              <a:ln>
                <a:solidFill>
                  <a:schemeClr val="tx1"/>
                </a:solidFill>
              </a:ln>
              <a:solidFill>
                <a:srgbClr val="FF0000"/>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133162305"/>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nodeType="clickEffect">
                                  <p:stCondLst>
                                    <p:cond delay="0"/>
                                  </p:stCondLst>
                                  <p:iterate type="lt">
                                    <p:tmPct val="10000"/>
                                  </p:iterate>
                                  <p:childTnLst>
                                    <p:set>
                                      <p:cBhvr>
                                        <p:cTn id="28" dur="1" fill="hold">
                                          <p:stCondLst>
                                            <p:cond delay="0"/>
                                          </p:stCondLst>
                                        </p:cTn>
                                        <p:tgtEl>
                                          <p:spTgt spid="2">
                                            <p:txEl>
                                              <p:pRg st="2" end="2"/>
                                            </p:txEl>
                                          </p:spTgt>
                                        </p:tgtEl>
                                        <p:attrNameLst>
                                          <p:attrName>style.visibility</p:attrName>
                                        </p:attrNameLst>
                                      </p:cBhvr>
                                      <p:to>
                                        <p:strVal val="visible"/>
                                      </p:to>
                                    </p:set>
                                    <p:anim calcmode="lin" valueType="num">
                                      <p:cBhvr>
                                        <p:cTn id="29"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1"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2">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41" presetClass="entr" presetSubtype="0" fill="hold" nodeType="clickEffect">
                                  <p:stCondLst>
                                    <p:cond delay="0"/>
                                  </p:stCondLst>
                                  <p:iterate type="lt">
                                    <p:tmPct val="10000"/>
                                  </p:iterate>
                                  <p:childTnLst>
                                    <p:set>
                                      <p:cBhvr>
                                        <p:cTn id="37" dur="1" fill="hold">
                                          <p:stCondLst>
                                            <p:cond delay="0"/>
                                          </p:stCondLst>
                                        </p:cTn>
                                        <p:tgtEl>
                                          <p:spTgt spid="2">
                                            <p:txEl>
                                              <p:pRg st="4" end="4"/>
                                            </p:txEl>
                                          </p:spTgt>
                                        </p:tgtEl>
                                        <p:attrNameLst>
                                          <p:attrName>style.visibility</p:attrName>
                                        </p:attrNameLst>
                                      </p:cBhvr>
                                      <p:to>
                                        <p:strVal val="visible"/>
                                      </p:to>
                                    </p:set>
                                    <p:anim calcmode="lin" valueType="num">
                                      <p:cBhvr>
                                        <p:cTn id="38" dur="500" fill="hold"/>
                                        <p:tgtEl>
                                          <p:spTgt spid="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2">
                                            <p:txEl>
                                              <p:pRg st="4" end="4"/>
                                            </p:txEl>
                                          </p:spTgt>
                                        </p:tgtEl>
                                        <p:attrNameLst>
                                          <p:attrName>ppt_y</p:attrName>
                                        </p:attrNameLst>
                                      </p:cBhvr>
                                      <p:tavLst>
                                        <p:tav tm="0">
                                          <p:val>
                                            <p:strVal val="#ppt_y"/>
                                          </p:val>
                                        </p:tav>
                                        <p:tav tm="100000">
                                          <p:val>
                                            <p:strVal val="#ppt_y"/>
                                          </p:val>
                                        </p:tav>
                                      </p:tavLst>
                                    </p:anim>
                                    <p:anim calcmode="lin" valueType="num">
                                      <p:cBhvr>
                                        <p:cTn id="40" dur="500" fill="hold"/>
                                        <p:tgtEl>
                                          <p:spTgt spid="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2" dur="500" tmFilter="0,0; .5, 1; 1, 1"/>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3142" y="638630"/>
            <a:ext cx="10842171" cy="5631542"/>
          </a:xfrm>
          <a:prstGeom prst="roundRect">
            <a:avLst/>
          </a:prstGeom>
          <a:noFill/>
          <a:ln w="825500" cmpd="thickThin">
            <a:gradFill flip="none" rotWithShape="1">
              <a:gsLst>
                <a:gs pos="46546">
                  <a:schemeClr val="accent5">
                    <a:lumMod val="50000"/>
                  </a:schemeClr>
                </a:gs>
                <a:gs pos="0">
                  <a:schemeClr val="accent1">
                    <a:lumMod val="5000"/>
                    <a:lumOff val="95000"/>
                  </a:schemeClr>
                </a:gs>
                <a:gs pos="74000">
                  <a:schemeClr val="accent1">
                    <a:lumMod val="45000"/>
                    <a:lumOff val="55000"/>
                  </a:schemeClr>
                </a:gs>
                <a:gs pos="84000">
                  <a:schemeClr val="tx1"/>
                </a:gs>
                <a:gs pos="97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3971" y="6283779"/>
            <a:ext cx="2743200" cy="365125"/>
          </a:xfrm>
        </p:spPr>
        <p:txBody>
          <a:bodyPr/>
          <a:lstStyle/>
          <a:p>
            <a:fld id="{8D433818-1E8E-469A-8253-BC92714576D3}"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21/11/2020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effectLst>
                  <a:glow rad="228600">
                    <a:schemeClr val="accent2">
                      <a:satMod val="175000"/>
                      <a:alpha val="40000"/>
                    </a:schemeClr>
                  </a:glow>
                </a:effectLst>
                <a:latin typeface="Magneto" panose="04030805050802020D02" pitchFamily="82" charset="0"/>
              </a:rPr>
              <a:t>PPS   Du   jour   par   Lande</a:t>
            </a:r>
            <a:endParaRPr lang="fr-FR" sz="1800" b="1" dirty="0">
              <a:solidFill>
                <a:schemeClr val="bg1"/>
              </a:solidFill>
              <a:effectLst>
                <a:glow rad="2286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34829" y="6270172"/>
            <a:ext cx="2743200" cy="365125"/>
          </a:xfrm>
        </p:spPr>
        <p:txBody>
          <a:bodyPr/>
          <a:lstStyle/>
          <a:p>
            <a:fld id="{EEB07C9C-9541-40D5-A267-CADBCC0A8C92}" type="slidenum">
              <a:rPr lang="fr-FR" sz="2000" b="1" smtClean="0">
                <a:solidFill>
                  <a:schemeClr val="bg1"/>
                </a:solidFill>
                <a:effectLst>
                  <a:glow rad="228600">
                    <a:schemeClr val="accent4">
                      <a:satMod val="175000"/>
                      <a:alpha val="40000"/>
                    </a:schemeClr>
                  </a:glow>
                </a:effectLst>
                <a:latin typeface="Magneto" panose="04030805050802020D02" pitchFamily="82" charset="0"/>
              </a:rPr>
              <a:t>8</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262743" y="1088571"/>
            <a:ext cx="9815286" cy="4832092"/>
          </a:xfrm>
          <a:prstGeom prst="rect">
            <a:avLst/>
          </a:prstGeom>
        </p:spPr>
        <p:txBody>
          <a:bodyPr wrap="square">
            <a:spAutoFit/>
          </a:bodyPr>
          <a:lstStyle/>
          <a:p>
            <a:r>
              <a:rPr lang="fr-FR" sz="28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 Ghislaine avait espéré être sur la liste des routiers qui pourraient à nouveau travailler, à nouveau gagner leur vie…</a:t>
            </a:r>
          </a:p>
          <a:p>
            <a:r>
              <a:rPr lang="fr-FR" sz="28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Las ! Seulement 7 routiers avaient reçu une autorisation préfectorale d’ouverture – mais juste pour les routiers, hein, faut pas rêver ! – ; cela avait été le coup de grâce pour Ghislaine, son Le </a:t>
            </a:r>
            <a:r>
              <a:rPr lang="fr-FR" sz="2800" b="1" dirty="0" err="1"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Kenyah</a:t>
            </a:r>
            <a:r>
              <a:rPr lang="fr-FR" sz="28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 à </a:t>
            </a:r>
            <a:r>
              <a:rPr lang="fr-FR" sz="2800" b="1" dirty="0" err="1"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Plougoumelen</a:t>
            </a:r>
            <a:r>
              <a:rPr lang="fr-FR" sz="28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 n’était pas sur la liste des heureux élus… Ghislaine n’avait peut-être pas le bras assez long ? </a:t>
            </a:r>
          </a:p>
          <a:p>
            <a:r>
              <a:rPr lang="fr-FR" sz="28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Elle n’en pouvait plus… Elle s’est suicidée.</a:t>
            </a:r>
            <a:endParaRPr lang="fr-FR" sz="2800" b="1" dirty="0">
              <a:ln>
                <a:solidFill>
                  <a:schemeClr val="tx1"/>
                </a:solidFill>
              </a:ln>
              <a:solidFill>
                <a:srgbClr val="FF0000"/>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0356332"/>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41"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calcmode="lin" valueType="num">
                                      <p:cBhvr>
                                        <p:cTn id="28"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0"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2">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1" presetClass="entr" presetSubtype="0" fill="hold" nodeType="clickEffect">
                                  <p:stCondLst>
                                    <p:cond delay="0"/>
                                  </p:stCondLst>
                                  <p:iterate type="lt">
                                    <p:tmPct val="10000"/>
                                  </p:iterate>
                                  <p:childTnLst>
                                    <p:set>
                                      <p:cBhvr>
                                        <p:cTn id="36" dur="1" fill="hold">
                                          <p:stCondLst>
                                            <p:cond delay="0"/>
                                          </p:stCondLst>
                                        </p:cTn>
                                        <p:tgtEl>
                                          <p:spTgt spid="2">
                                            <p:txEl>
                                              <p:pRg st="2" end="2"/>
                                            </p:txEl>
                                          </p:spTgt>
                                        </p:tgtEl>
                                        <p:attrNameLst>
                                          <p:attrName>style.visibility</p:attrName>
                                        </p:attrNameLst>
                                      </p:cBhvr>
                                      <p:to>
                                        <p:strVal val="visible"/>
                                      </p:to>
                                    </p:set>
                                    <p:anim calcmode="lin" valueType="num">
                                      <p:cBhvr>
                                        <p:cTn id="37"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9"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3142" y="638630"/>
            <a:ext cx="10842171" cy="5631542"/>
          </a:xfrm>
          <a:prstGeom prst="roundRect">
            <a:avLst/>
          </a:prstGeom>
          <a:noFill/>
          <a:ln w="825500" cmpd="thickThin">
            <a:gradFill flip="none" rotWithShape="1">
              <a:gsLst>
                <a:gs pos="46546">
                  <a:schemeClr val="accent5">
                    <a:lumMod val="50000"/>
                  </a:schemeClr>
                </a:gs>
                <a:gs pos="0">
                  <a:schemeClr val="accent1">
                    <a:lumMod val="5000"/>
                    <a:lumOff val="95000"/>
                  </a:schemeClr>
                </a:gs>
                <a:gs pos="74000">
                  <a:schemeClr val="accent1">
                    <a:lumMod val="45000"/>
                    <a:lumOff val="55000"/>
                  </a:schemeClr>
                </a:gs>
                <a:gs pos="84000">
                  <a:schemeClr val="tx1"/>
                </a:gs>
                <a:gs pos="97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3971" y="6283779"/>
            <a:ext cx="2743200" cy="365125"/>
          </a:xfrm>
        </p:spPr>
        <p:txBody>
          <a:bodyPr/>
          <a:lstStyle/>
          <a:p>
            <a:fld id="{8D433818-1E8E-469A-8253-BC92714576D3}"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21/11/2020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effectLst>
                  <a:glow rad="228600">
                    <a:schemeClr val="accent2">
                      <a:satMod val="175000"/>
                      <a:alpha val="40000"/>
                    </a:schemeClr>
                  </a:glow>
                </a:effectLst>
                <a:latin typeface="Magneto" panose="04030805050802020D02" pitchFamily="82" charset="0"/>
              </a:rPr>
              <a:t>PPS   Du   jour   par   Lande</a:t>
            </a:r>
            <a:endParaRPr lang="fr-FR" sz="1800" b="1" dirty="0">
              <a:solidFill>
                <a:schemeClr val="bg1"/>
              </a:solidFill>
              <a:effectLst>
                <a:glow rad="2286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34829" y="6270172"/>
            <a:ext cx="2743200" cy="365125"/>
          </a:xfrm>
        </p:spPr>
        <p:txBody>
          <a:bodyPr/>
          <a:lstStyle/>
          <a:p>
            <a:fld id="{EEB07C9C-9541-40D5-A267-CADBCC0A8C92}" type="slidenum">
              <a:rPr lang="fr-FR" sz="2000" b="1" smtClean="0">
                <a:solidFill>
                  <a:schemeClr val="bg1"/>
                </a:solidFill>
                <a:effectLst>
                  <a:glow rad="228600">
                    <a:schemeClr val="accent4">
                      <a:satMod val="175000"/>
                      <a:alpha val="40000"/>
                    </a:schemeClr>
                  </a:glow>
                </a:effectLst>
                <a:latin typeface="Magneto" panose="04030805050802020D02" pitchFamily="82" charset="0"/>
              </a:rPr>
              <a:t>9</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023257" y="1007578"/>
            <a:ext cx="10145486" cy="4893647"/>
          </a:xfrm>
          <a:prstGeom prst="rect">
            <a:avLst/>
          </a:prstGeom>
        </p:spPr>
        <p:txBody>
          <a:bodyPr wrap="square">
            <a:spAutoFit/>
          </a:bodyPr>
          <a:lstStyle/>
          <a:p>
            <a:r>
              <a:rPr lang="fr-FR" sz="24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Un de ces voisins, patron d’une PME industrielle, a voulu laisser un message sur un compte Facebook, vite supprimé par il ne sait pas qui. Le voici : « Ghislaine, la patronne du </a:t>
            </a:r>
            <a:r>
              <a:rPr lang="fr-FR" sz="2400" b="1" dirty="0" err="1"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Kenyah</a:t>
            </a:r>
            <a:r>
              <a:rPr lang="fr-FR" sz="24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 le restaurant ouvrier situé à la zone du </a:t>
            </a:r>
            <a:r>
              <a:rPr lang="fr-FR" sz="2400" b="1" dirty="0" err="1"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Kenyah</a:t>
            </a:r>
            <a:r>
              <a:rPr lang="fr-FR" sz="24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 à </a:t>
            </a:r>
            <a:r>
              <a:rPr lang="fr-FR" sz="2400" b="1" dirty="0" err="1"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Plougoumelen</a:t>
            </a:r>
            <a:r>
              <a:rPr lang="fr-FR" sz="24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  nous a quittés cette semaine. Les mois ont été longs pour elle et son équipe, elle a affronté, comme beaucoup de restaurateurs, l’impact indirect du COVID. J’ai eu la chance et le plaisir de pouvoir manger une dernière fois avec elle ce lundi midi (le 9 novembre – ndlr). Mais elle n’allait vraiment pas bien. L’annonce d’ouverture de certains restaurants routiers et pas le sien lui a mis un sacré coup. Mardi soir, je n’ai pas su trouver les mots pour lui faire comprendre qu’elle devait se ressaisir. »</a:t>
            </a:r>
            <a:endParaRPr lang="fr-FR" sz="2400" b="1" dirty="0">
              <a:ln>
                <a:solidFill>
                  <a:schemeClr val="tx1"/>
                </a:solidFill>
              </a:ln>
              <a:solidFill>
                <a:srgbClr val="FF0000"/>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49014279"/>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3142" y="638630"/>
            <a:ext cx="10842171" cy="5631542"/>
          </a:xfrm>
          <a:prstGeom prst="roundRect">
            <a:avLst/>
          </a:prstGeom>
          <a:noFill/>
          <a:ln w="825500" cmpd="thickThin">
            <a:gradFill flip="none" rotWithShape="1">
              <a:gsLst>
                <a:gs pos="46546">
                  <a:schemeClr val="accent5">
                    <a:lumMod val="50000"/>
                  </a:schemeClr>
                </a:gs>
                <a:gs pos="0">
                  <a:schemeClr val="accent1">
                    <a:lumMod val="5000"/>
                    <a:lumOff val="95000"/>
                  </a:schemeClr>
                </a:gs>
                <a:gs pos="74000">
                  <a:schemeClr val="accent1">
                    <a:lumMod val="45000"/>
                    <a:lumOff val="55000"/>
                  </a:schemeClr>
                </a:gs>
                <a:gs pos="84000">
                  <a:schemeClr val="tx1"/>
                </a:gs>
                <a:gs pos="97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3971" y="6283779"/>
            <a:ext cx="2743200" cy="365125"/>
          </a:xfrm>
        </p:spPr>
        <p:txBody>
          <a:bodyPr/>
          <a:lstStyle/>
          <a:p>
            <a:fld id="{8D433818-1E8E-469A-8253-BC92714576D3}"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21/11/2020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effectLst>
                  <a:glow rad="228600">
                    <a:schemeClr val="accent2">
                      <a:satMod val="175000"/>
                      <a:alpha val="40000"/>
                    </a:schemeClr>
                  </a:glow>
                </a:effectLst>
                <a:latin typeface="Magneto" panose="04030805050802020D02" pitchFamily="82" charset="0"/>
              </a:rPr>
              <a:t>PPS   Du   jour   par   Lande</a:t>
            </a:r>
            <a:endParaRPr lang="fr-FR" sz="1800" b="1" dirty="0">
              <a:solidFill>
                <a:schemeClr val="bg1"/>
              </a:solidFill>
              <a:effectLst>
                <a:glow rad="2286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34829" y="6270172"/>
            <a:ext cx="2743200" cy="365125"/>
          </a:xfrm>
        </p:spPr>
        <p:txBody>
          <a:bodyPr/>
          <a:lstStyle/>
          <a:p>
            <a:fld id="{EEB07C9C-9541-40D5-A267-CADBCC0A8C92}"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113971" y="638630"/>
            <a:ext cx="9964058" cy="5386090"/>
          </a:xfrm>
          <a:prstGeom prst="rect">
            <a:avLst/>
          </a:prstGeom>
        </p:spPr>
        <p:txBody>
          <a:bodyPr wrap="square">
            <a:spAutoFit/>
          </a:bodyPr>
          <a:lstStyle/>
          <a:p>
            <a:r>
              <a:rPr lang="fr-FR" sz="24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 </a:t>
            </a:r>
            <a:r>
              <a:rPr lang="fr-FR" sz="32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https://www.transportissimo.com/restaurant-routier/</a:t>
            </a:r>
          </a:p>
          <a:p>
            <a:r>
              <a:rPr lang="fr-FR" sz="32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Ghislaine la courageuse, Ghislaine la travailleuse, Ghislaine la dure à la tâche.</a:t>
            </a:r>
          </a:p>
          <a:p>
            <a:r>
              <a:rPr lang="fr-FR" sz="32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Ghislaine n’est plus, elle a succombé à des forces la dépassant, contre lesquelles elle ne savait pas, ne pouvait pas résister…</a:t>
            </a:r>
          </a:p>
          <a:p>
            <a:r>
              <a:rPr lang="fr-FR" sz="32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Et un petit garçon pleure, ne comprenant pas pourquoi sa maman est partie…</a:t>
            </a:r>
          </a:p>
          <a:p>
            <a:r>
              <a:rPr lang="fr-FR" sz="32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Atroce. Impardonnable.</a:t>
            </a:r>
            <a:endParaRPr lang="fr-FR" sz="3200" b="1" dirty="0">
              <a:ln>
                <a:solidFill>
                  <a:schemeClr val="tx1"/>
                </a:solidFill>
              </a:ln>
              <a:solidFill>
                <a:srgbClr val="FF0000"/>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760482321"/>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calcmode="lin" valueType="num">
                                      <p:cBhvr>
                                        <p:cTn id="29"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1"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2">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2">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2">
                                            <p:txEl>
                                              <p:pRg st="2" end="2"/>
                                            </p:txEl>
                                          </p:spTgt>
                                        </p:tgtEl>
                                        <p:attrNameLst>
                                          <p:attrName>ppt_w</p:attrName>
                                        </p:attrNameLst>
                                      </p:cBhvr>
                                    </p:anim>
                                    <p:anim by="(#ppt_w*0.50)" calcmode="lin" valueType="num">
                                      <p:cBhvr>
                                        <p:cTn id="39" dur="500" decel="50000" autoRev="1" fill="hold">
                                          <p:stCondLst>
                                            <p:cond delay="0"/>
                                          </p:stCondLst>
                                        </p:cTn>
                                        <p:tgtEl>
                                          <p:spTgt spid="2">
                                            <p:txEl>
                                              <p:pRg st="2" end="2"/>
                                            </p:txEl>
                                          </p:spTgt>
                                        </p:tgtEl>
                                        <p:attrNameLst>
                                          <p:attrName>ppt_x</p:attrName>
                                        </p:attrNameLst>
                                      </p:cBhvr>
                                    </p:anim>
                                    <p:anim from="(-#ppt_h/2)" to="(#ppt_y)" calcmode="lin" valueType="num">
                                      <p:cBhvr>
                                        <p:cTn id="40" dur="1000" fill="hold">
                                          <p:stCondLst>
                                            <p:cond delay="0"/>
                                          </p:stCondLst>
                                        </p:cTn>
                                        <p:tgtEl>
                                          <p:spTgt spid="2">
                                            <p:txEl>
                                              <p:pRg st="2" end="2"/>
                                            </p:txEl>
                                          </p:spTgt>
                                        </p:tgtEl>
                                        <p:attrNameLst>
                                          <p:attrName>ppt_y</p:attrName>
                                        </p:attrNameLst>
                                      </p:cBhvr>
                                    </p:anim>
                                    <p:animRot by="21600000">
                                      <p:cBhvr>
                                        <p:cTn id="41" dur="1000" fill="hold">
                                          <p:stCondLst>
                                            <p:cond delay="0"/>
                                          </p:stCondLst>
                                        </p:cTn>
                                        <p:tgtEl>
                                          <p:spTgt spid="2">
                                            <p:txEl>
                                              <p:pRg st="2" end="2"/>
                                            </p:txEl>
                                          </p:spTgt>
                                        </p:tgtEl>
                                        <p:attrNameLst>
                                          <p:attrName>r</p:attrName>
                                        </p:attrNameLst>
                                      </p:cBhvr>
                                    </p:animRot>
                                  </p:childTnLst>
                                </p:cTn>
                              </p:par>
                            </p:childTnLst>
                          </p:cTn>
                        </p:par>
                      </p:childTnLst>
                    </p:cTn>
                  </p:par>
                  <p:par>
                    <p:cTn id="42" fill="hold">
                      <p:stCondLst>
                        <p:cond delay="indefinite"/>
                      </p:stCondLst>
                      <p:childTnLst>
                        <p:par>
                          <p:cTn id="43" fill="hold">
                            <p:stCondLst>
                              <p:cond delay="0"/>
                            </p:stCondLst>
                            <p:childTnLst>
                              <p:par>
                                <p:cTn id="44" presetID="56" presetClass="entr" presetSubtype="0" fill="hold" nodeType="clickEffect">
                                  <p:stCondLst>
                                    <p:cond delay="0"/>
                                  </p:stCondLst>
                                  <p:iterate type="lt">
                                    <p:tmPct val="10000"/>
                                  </p:iterate>
                                  <p:childTnLst>
                                    <p:set>
                                      <p:cBhvr>
                                        <p:cTn id="45" dur="1" fill="hold">
                                          <p:stCondLst>
                                            <p:cond delay="0"/>
                                          </p:stCondLst>
                                        </p:cTn>
                                        <p:tgtEl>
                                          <p:spTgt spid="2">
                                            <p:txEl>
                                              <p:pRg st="3" end="3"/>
                                            </p:txEl>
                                          </p:spTgt>
                                        </p:tgtEl>
                                        <p:attrNameLst>
                                          <p:attrName>style.visibility</p:attrName>
                                        </p:attrNameLst>
                                      </p:cBhvr>
                                      <p:to>
                                        <p:strVal val="visible"/>
                                      </p:to>
                                    </p:set>
                                    <p:anim by="(-#ppt_w*2)" calcmode="lin" valueType="num">
                                      <p:cBhvr rctx="PPT">
                                        <p:cTn id="46" dur="500" autoRev="1" fill="hold">
                                          <p:stCondLst>
                                            <p:cond delay="0"/>
                                          </p:stCondLst>
                                        </p:cTn>
                                        <p:tgtEl>
                                          <p:spTgt spid="2">
                                            <p:txEl>
                                              <p:pRg st="3" end="3"/>
                                            </p:txEl>
                                          </p:spTgt>
                                        </p:tgtEl>
                                        <p:attrNameLst>
                                          <p:attrName>ppt_w</p:attrName>
                                        </p:attrNameLst>
                                      </p:cBhvr>
                                    </p:anim>
                                    <p:anim by="(#ppt_w*0.50)" calcmode="lin" valueType="num">
                                      <p:cBhvr>
                                        <p:cTn id="47" dur="500" decel="50000" autoRev="1" fill="hold">
                                          <p:stCondLst>
                                            <p:cond delay="0"/>
                                          </p:stCondLst>
                                        </p:cTn>
                                        <p:tgtEl>
                                          <p:spTgt spid="2">
                                            <p:txEl>
                                              <p:pRg st="3" end="3"/>
                                            </p:txEl>
                                          </p:spTgt>
                                        </p:tgtEl>
                                        <p:attrNameLst>
                                          <p:attrName>ppt_x</p:attrName>
                                        </p:attrNameLst>
                                      </p:cBhvr>
                                    </p:anim>
                                    <p:anim from="(-#ppt_h/2)" to="(#ppt_y)" calcmode="lin" valueType="num">
                                      <p:cBhvr>
                                        <p:cTn id="48" dur="1000" fill="hold">
                                          <p:stCondLst>
                                            <p:cond delay="0"/>
                                          </p:stCondLst>
                                        </p:cTn>
                                        <p:tgtEl>
                                          <p:spTgt spid="2">
                                            <p:txEl>
                                              <p:pRg st="3" end="3"/>
                                            </p:txEl>
                                          </p:spTgt>
                                        </p:tgtEl>
                                        <p:attrNameLst>
                                          <p:attrName>ppt_y</p:attrName>
                                        </p:attrNameLst>
                                      </p:cBhvr>
                                    </p:anim>
                                    <p:animRot by="21600000">
                                      <p:cBhvr>
                                        <p:cTn id="49" dur="1000" fill="hold">
                                          <p:stCondLst>
                                            <p:cond delay="0"/>
                                          </p:stCondLst>
                                        </p:cTn>
                                        <p:tgtEl>
                                          <p:spTgt spid="2">
                                            <p:txEl>
                                              <p:pRg st="3" end="3"/>
                                            </p:txEl>
                                          </p:spTgt>
                                        </p:tgtEl>
                                        <p:attrNameLst>
                                          <p:attrName>r</p:attrName>
                                        </p:attrNameLst>
                                      </p:cBhvr>
                                    </p:animRot>
                                  </p:childTnLst>
                                </p:cTn>
                              </p:par>
                            </p:childTnLst>
                          </p:cTn>
                        </p:par>
                      </p:childTnLst>
                    </p:cTn>
                  </p:par>
                  <p:par>
                    <p:cTn id="50" fill="hold">
                      <p:stCondLst>
                        <p:cond delay="indefinite"/>
                      </p:stCondLst>
                      <p:childTnLst>
                        <p:par>
                          <p:cTn id="51" fill="hold">
                            <p:stCondLst>
                              <p:cond delay="0"/>
                            </p:stCondLst>
                            <p:childTnLst>
                              <p:par>
                                <p:cTn id="52" presetID="56" presetClass="entr" presetSubtype="0" fill="hold" nodeType="clickEffect">
                                  <p:stCondLst>
                                    <p:cond delay="0"/>
                                  </p:stCondLst>
                                  <p:iterate type="lt">
                                    <p:tmPct val="10000"/>
                                  </p:iterate>
                                  <p:childTnLst>
                                    <p:set>
                                      <p:cBhvr>
                                        <p:cTn id="53" dur="1" fill="hold">
                                          <p:stCondLst>
                                            <p:cond delay="0"/>
                                          </p:stCondLst>
                                        </p:cTn>
                                        <p:tgtEl>
                                          <p:spTgt spid="2">
                                            <p:txEl>
                                              <p:pRg st="4" end="4"/>
                                            </p:txEl>
                                          </p:spTgt>
                                        </p:tgtEl>
                                        <p:attrNameLst>
                                          <p:attrName>style.visibility</p:attrName>
                                        </p:attrNameLst>
                                      </p:cBhvr>
                                      <p:to>
                                        <p:strVal val="visible"/>
                                      </p:to>
                                    </p:set>
                                    <p:anim by="(-#ppt_w*2)" calcmode="lin" valueType="num">
                                      <p:cBhvr rctx="PPT">
                                        <p:cTn id="54" dur="500" autoRev="1" fill="hold">
                                          <p:stCondLst>
                                            <p:cond delay="0"/>
                                          </p:stCondLst>
                                        </p:cTn>
                                        <p:tgtEl>
                                          <p:spTgt spid="2">
                                            <p:txEl>
                                              <p:pRg st="4" end="4"/>
                                            </p:txEl>
                                          </p:spTgt>
                                        </p:tgtEl>
                                        <p:attrNameLst>
                                          <p:attrName>ppt_w</p:attrName>
                                        </p:attrNameLst>
                                      </p:cBhvr>
                                    </p:anim>
                                    <p:anim by="(#ppt_w*0.50)" calcmode="lin" valueType="num">
                                      <p:cBhvr>
                                        <p:cTn id="55" dur="500" decel="50000" autoRev="1" fill="hold">
                                          <p:stCondLst>
                                            <p:cond delay="0"/>
                                          </p:stCondLst>
                                        </p:cTn>
                                        <p:tgtEl>
                                          <p:spTgt spid="2">
                                            <p:txEl>
                                              <p:pRg st="4" end="4"/>
                                            </p:txEl>
                                          </p:spTgt>
                                        </p:tgtEl>
                                        <p:attrNameLst>
                                          <p:attrName>ppt_x</p:attrName>
                                        </p:attrNameLst>
                                      </p:cBhvr>
                                    </p:anim>
                                    <p:anim from="(-#ppt_h/2)" to="(#ppt_y)" calcmode="lin" valueType="num">
                                      <p:cBhvr>
                                        <p:cTn id="56" dur="1000" fill="hold">
                                          <p:stCondLst>
                                            <p:cond delay="0"/>
                                          </p:stCondLst>
                                        </p:cTn>
                                        <p:tgtEl>
                                          <p:spTgt spid="2">
                                            <p:txEl>
                                              <p:pRg st="4" end="4"/>
                                            </p:txEl>
                                          </p:spTgt>
                                        </p:tgtEl>
                                        <p:attrNameLst>
                                          <p:attrName>ppt_y</p:attrName>
                                        </p:attrNameLst>
                                      </p:cBhvr>
                                    </p:anim>
                                    <p:animRot by="21600000">
                                      <p:cBhvr>
                                        <p:cTn id="57"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3142" y="638630"/>
            <a:ext cx="10842171" cy="5631542"/>
          </a:xfrm>
          <a:prstGeom prst="roundRect">
            <a:avLst/>
          </a:prstGeom>
          <a:noFill/>
          <a:ln w="825500" cmpd="thickThin">
            <a:gradFill flip="none" rotWithShape="1">
              <a:gsLst>
                <a:gs pos="46546">
                  <a:schemeClr val="accent5">
                    <a:lumMod val="50000"/>
                  </a:schemeClr>
                </a:gs>
                <a:gs pos="0">
                  <a:schemeClr val="accent1">
                    <a:lumMod val="5000"/>
                    <a:lumOff val="95000"/>
                  </a:schemeClr>
                </a:gs>
                <a:gs pos="74000">
                  <a:schemeClr val="accent1">
                    <a:lumMod val="45000"/>
                    <a:lumOff val="55000"/>
                  </a:schemeClr>
                </a:gs>
                <a:gs pos="84000">
                  <a:schemeClr val="tx1"/>
                </a:gs>
                <a:gs pos="97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3971" y="6283779"/>
            <a:ext cx="2743200" cy="365125"/>
          </a:xfrm>
        </p:spPr>
        <p:txBody>
          <a:bodyPr/>
          <a:lstStyle/>
          <a:p>
            <a:fld id="{8D433818-1E8E-469A-8253-BC92714576D3}"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21/11/2020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effectLst>
                  <a:glow rad="228600">
                    <a:schemeClr val="accent2">
                      <a:satMod val="175000"/>
                      <a:alpha val="40000"/>
                    </a:schemeClr>
                  </a:glow>
                </a:effectLst>
                <a:latin typeface="Magneto" panose="04030805050802020D02" pitchFamily="82" charset="0"/>
              </a:rPr>
              <a:t>PPS   Du   jour   par   Lande</a:t>
            </a:r>
            <a:endParaRPr lang="fr-FR" sz="1800" b="1" dirty="0">
              <a:solidFill>
                <a:schemeClr val="bg1"/>
              </a:solidFill>
              <a:effectLst>
                <a:glow rad="2286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34829" y="6270172"/>
            <a:ext cx="2743200" cy="365125"/>
          </a:xfrm>
        </p:spPr>
        <p:txBody>
          <a:bodyPr/>
          <a:lstStyle/>
          <a:p>
            <a:fld id="{EEB07C9C-9541-40D5-A267-CADBCC0A8C92}"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113971" y="1117599"/>
            <a:ext cx="9964058" cy="4524315"/>
          </a:xfrm>
          <a:prstGeom prst="rect">
            <a:avLst/>
          </a:prstGeom>
        </p:spPr>
        <p:txBody>
          <a:bodyPr wrap="square">
            <a:spAutoFit/>
          </a:bodyPr>
          <a:lstStyle/>
          <a:p>
            <a:r>
              <a:rPr lang="fr-FR" sz="32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Macron-Castex-</a:t>
            </a:r>
            <a:r>
              <a:rPr lang="fr-FR" sz="3200" b="1" dirty="0" err="1"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Véran</a:t>
            </a:r>
            <a:r>
              <a:rPr lang="fr-FR" sz="32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 vous avez sur les mains le sang de Ghislaine et de tous les autres, parce qu’on n’en parle pas dans les médias mais les suicides et les tentatives de suicide n’ont jamais été aussi nombreux dans notre pays, à cause des faillites, de la solitude liée au confinement, du climat de terreur instauré par les assassins qui nous servent de ministres. Assassins !</a:t>
            </a:r>
            <a:endParaRPr lang="fr-FR" sz="3200" b="1" dirty="0">
              <a:ln>
                <a:solidFill>
                  <a:schemeClr val="tx1"/>
                </a:solidFill>
              </a:ln>
              <a:solidFill>
                <a:srgbClr val="FF0000"/>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864842616"/>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3142" y="638630"/>
            <a:ext cx="10842171" cy="5631542"/>
          </a:xfrm>
          <a:prstGeom prst="roundRect">
            <a:avLst/>
          </a:prstGeom>
          <a:noFill/>
          <a:ln w="825500" cmpd="thickThin">
            <a:gradFill flip="none" rotWithShape="1">
              <a:gsLst>
                <a:gs pos="46546">
                  <a:schemeClr val="accent5">
                    <a:lumMod val="50000"/>
                  </a:schemeClr>
                </a:gs>
                <a:gs pos="0">
                  <a:schemeClr val="accent1">
                    <a:lumMod val="5000"/>
                    <a:lumOff val="95000"/>
                  </a:schemeClr>
                </a:gs>
                <a:gs pos="74000">
                  <a:schemeClr val="accent1">
                    <a:lumMod val="45000"/>
                    <a:lumOff val="55000"/>
                  </a:schemeClr>
                </a:gs>
                <a:gs pos="84000">
                  <a:schemeClr val="tx1"/>
                </a:gs>
                <a:gs pos="97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3971" y="6283779"/>
            <a:ext cx="2743200" cy="365125"/>
          </a:xfrm>
        </p:spPr>
        <p:txBody>
          <a:bodyPr/>
          <a:lstStyle/>
          <a:p>
            <a:fld id="{8D433818-1E8E-469A-8253-BC92714576D3}"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21/11/2020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effectLst>
                  <a:glow rad="228600">
                    <a:schemeClr val="accent2">
                      <a:satMod val="175000"/>
                      <a:alpha val="40000"/>
                    </a:schemeClr>
                  </a:glow>
                </a:effectLst>
                <a:latin typeface="Magneto" panose="04030805050802020D02" pitchFamily="82" charset="0"/>
              </a:rPr>
              <a:t>PPS   Du   jour   par   Lande</a:t>
            </a:r>
            <a:endParaRPr lang="fr-FR" sz="1800" b="1" dirty="0">
              <a:solidFill>
                <a:schemeClr val="bg1"/>
              </a:solidFill>
              <a:effectLst>
                <a:glow rad="2286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34829" y="6270172"/>
            <a:ext cx="2743200" cy="365125"/>
          </a:xfrm>
        </p:spPr>
        <p:txBody>
          <a:bodyPr/>
          <a:lstStyle/>
          <a:p>
            <a:fld id="{EEB07C9C-9541-40D5-A267-CADBCC0A8C92}"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215571" y="964104"/>
            <a:ext cx="9974943" cy="5262979"/>
          </a:xfrm>
          <a:prstGeom prst="rect">
            <a:avLst/>
          </a:prstGeom>
        </p:spPr>
        <p:txBody>
          <a:bodyPr wrap="square">
            <a:spAutoFit/>
          </a:bodyPr>
          <a:lstStyle/>
          <a:p>
            <a:r>
              <a:rPr lang="fr-FR" sz="28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Je t’accuse, </a:t>
            </a:r>
            <a:r>
              <a:rPr lang="fr-FR" sz="2800" b="1" dirty="0" err="1"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Véran</a:t>
            </a:r>
            <a:r>
              <a:rPr lang="fr-FR" sz="28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 toi qui, hystérique quand on te contrarie, depuis 9 mois contrarie 67 millions de Français, toi qui, en vrai croque-mort, avec ton ami Salomon, a raconté, soir après soir puis jour après jour des mensonges sur l’état sanitaire de la France, sur une prétendue épidémie, toi qui, surtout, as interdit, avec ta complice </a:t>
            </a:r>
            <a:r>
              <a:rPr lang="fr-FR" sz="2800" b="1" dirty="0" err="1"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Buzyn</a:t>
            </a:r>
            <a:r>
              <a:rPr lang="fr-FR" sz="28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 l’</a:t>
            </a:r>
            <a:r>
              <a:rPr lang="fr-FR" sz="2800" b="1" dirty="0" err="1"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hydroxychloroquine</a:t>
            </a:r>
            <a:r>
              <a:rPr lang="fr-FR" sz="28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 qui aurait rendu le confinement inutile, qui aurait empêché de mourir une bonne partie des prétendus morts du </a:t>
            </a:r>
            <a:r>
              <a:rPr lang="fr-FR" sz="2800" b="1" dirty="0" err="1"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Covid</a:t>
            </a:r>
            <a:r>
              <a:rPr lang="fr-FR" sz="28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 Qui aurait empêché Ghislaine de se donner la mort. Assassin !</a:t>
            </a:r>
            <a:endParaRPr lang="fr-FR" sz="2800" b="1" dirty="0">
              <a:ln>
                <a:solidFill>
                  <a:schemeClr val="tx1"/>
                </a:solidFill>
              </a:ln>
              <a:solidFill>
                <a:srgbClr val="FF0000"/>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540336920"/>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3142" y="638630"/>
            <a:ext cx="10842171" cy="5631542"/>
          </a:xfrm>
          <a:prstGeom prst="roundRect">
            <a:avLst/>
          </a:prstGeom>
          <a:noFill/>
          <a:ln w="825500" cmpd="thickThin">
            <a:gradFill flip="none" rotWithShape="1">
              <a:gsLst>
                <a:gs pos="46546">
                  <a:schemeClr val="accent5">
                    <a:lumMod val="50000"/>
                  </a:schemeClr>
                </a:gs>
                <a:gs pos="0">
                  <a:schemeClr val="accent1">
                    <a:lumMod val="5000"/>
                    <a:lumOff val="95000"/>
                  </a:schemeClr>
                </a:gs>
                <a:gs pos="74000">
                  <a:schemeClr val="accent1">
                    <a:lumMod val="45000"/>
                    <a:lumOff val="55000"/>
                  </a:schemeClr>
                </a:gs>
                <a:gs pos="84000">
                  <a:schemeClr val="tx1"/>
                </a:gs>
                <a:gs pos="97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3971" y="6283779"/>
            <a:ext cx="2743200" cy="365125"/>
          </a:xfrm>
        </p:spPr>
        <p:txBody>
          <a:bodyPr/>
          <a:lstStyle/>
          <a:p>
            <a:fld id="{8D433818-1E8E-469A-8253-BC92714576D3}"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21/11/2020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effectLst>
                  <a:glow rad="228600">
                    <a:schemeClr val="accent2">
                      <a:satMod val="175000"/>
                      <a:alpha val="40000"/>
                    </a:schemeClr>
                  </a:glow>
                </a:effectLst>
                <a:latin typeface="Magneto" panose="04030805050802020D02" pitchFamily="82" charset="0"/>
              </a:rPr>
              <a:t>PPS   Du   jour   par   Lande</a:t>
            </a:r>
            <a:endParaRPr lang="fr-FR" sz="1800" b="1" dirty="0">
              <a:solidFill>
                <a:schemeClr val="bg1"/>
              </a:solidFill>
              <a:effectLst>
                <a:glow rad="2286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34829" y="6270172"/>
            <a:ext cx="2743200" cy="365125"/>
          </a:xfrm>
        </p:spPr>
        <p:txBody>
          <a:bodyPr/>
          <a:lstStyle/>
          <a:p>
            <a:fld id="{EEB07C9C-9541-40D5-A267-CADBCC0A8C92}"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262743" y="1103086"/>
            <a:ext cx="9815286" cy="4832092"/>
          </a:xfrm>
          <a:prstGeom prst="rect">
            <a:avLst/>
          </a:prstGeom>
        </p:spPr>
        <p:txBody>
          <a:bodyPr wrap="square">
            <a:spAutoFit/>
          </a:bodyPr>
          <a:lstStyle/>
          <a:p>
            <a:r>
              <a:rPr lang="fr-FR" sz="28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Je t’accuse, Castex, petit caniche haineux de Macron, soumis à la mondialisation, rêvant d’être le Goebbels dudit Macron, exécuteur des basses œuvres du dictateur, jouissant de ce pouvoir démesuré de dire oui ou non, non  aux sorties, à l’amitié, à l’amour, à la famille, au boulot, à la vie. Oui aux amendes, aux surveillances, aux interdits, aux faillites. Oui à la transformation de dizaines de millions d’adultes en enfants de 5 ans censés se soumettre à ta dictature.  Oui à la dictature du médiocre que tu es. Assassin !</a:t>
            </a:r>
            <a:endParaRPr lang="fr-FR" sz="2800" b="1" dirty="0">
              <a:ln>
                <a:solidFill>
                  <a:schemeClr val="tx1"/>
                </a:solidFill>
              </a:ln>
              <a:solidFill>
                <a:srgbClr val="FF0000"/>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628445625"/>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3142" y="638630"/>
            <a:ext cx="10842171" cy="5631542"/>
          </a:xfrm>
          <a:prstGeom prst="roundRect">
            <a:avLst/>
          </a:prstGeom>
          <a:noFill/>
          <a:ln w="825500" cmpd="thickThin">
            <a:gradFill flip="none" rotWithShape="1">
              <a:gsLst>
                <a:gs pos="46546">
                  <a:schemeClr val="accent5">
                    <a:lumMod val="50000"/>
                  </a:schemeClr>
                </a:gs>
                <a:gs pos="0">
                  <a:schemeClr val="accent1">
                    <a:lumMod val="5000"/>
                    <a:lumOff val="95000"/>
                  </a:schemeClr>
                </a:gs>
                <a:gs pos="74000">
                  <a:schemeClr val="accent1">
                    <a:lumMod val="45000"/>
                    <a:lumOff val="55000"/>
                  </a:schemeClr>
                </a:gs>
                <a:gs pos="84000">
                  <a:schemeClr val="tx1"/>
                </a:gs>
                <a:gs pos="97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3971" y="6283779"/>
            <a:ext cx="2743200" cy="365125"/>
          </a:xfrm>
        </p:spPr>
        <p:txBody>
          <a:bodyPr/>
          <a:lstStyle/>
          <a:p>
            <a:fld id="{8D433818-1E8E-469A-8253-BC92714576D3}"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21/11/2020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effectLst>
                  <a:glow rad="228600">
                    <a:schemeClr val="accent2">
                      <a:satMod val="175000"/>
                      <a:alpha val="40000"/>
                    </a:schemeClr>
                  </a:glow>
                </a:effectLst>
                <a:latin typeface="Magneto" panose="04030805050802020D02" pitchFamily="82" charset="0"/>
              </a:rPr>
              <a:t>PPS   Du   jour   par   Lande</a:t>
            </a:r>
            <a:endParaRPr lang="fr-FR" sz="1800" b="1" dirty="0">
              <a:solidFill>
                <a:schemeClr val="bg1"/>
              </a:solidFill>
              <a:effectLst>
                <a:glow rad="2286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34829" y="6270172"/>
            <a:ext cx="2743200" cy="365125"/>
          </a:xfrm>
        </p:spPr>
        <p:txBody>
          <a:bodyPr/>
          <a:lstStyle/>
          <a:p>
            <a:fld id="{EEB07C9C-9541-40D5-A267-CADBCC0A8C92}"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113971" y="1030514"/>
            <a:ext cx="10091058" cy="4893647"/>
          </a:xfrm>
          <a:prstGeom prst="rect">
            <a:avLst/>
          </a:prstGeom>
        </p:spPr>
        <p:txBody>
          <a:bodyPr wrap="square">
            <a:spAutoFit/>
          </a:bodyPr>
          <a:lstStyle/>
          <a:p>
            <a:r>
              <a:rPr lang="fr-FR" sz="24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Je t’accuse, Macron-</a:t>
            </a:r>
            <a:r>
              <a:rPr lang="fr-FR" sz="2400" b="1" dirty="0" err="1"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Ceaucescu</a:t>
            </a:r>
            <a:r>
              <a:rPr lang="fr-FR" sz="24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 d’être tellement soumis à </a:t>
            </a:r>
            <a:r>
              <a:rPr lang="fr-FR" sz="2400" b="1" dirty="0" err="1"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Big</a:t>
            </a:r>
            <a:r>
              <a:rPr lang="fr-FR" sz="24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 Pharma, à Sanofi et </a:t>
            </a:r>
            <a:r>
              <a:rPr lang="fr-FR" sz="2400" b="1" dirty="0" err="1"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Gilead</a:t>
            </a:r>
            <a:r>
              <a:rPr lang="fr-FR" sz="24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 à tes copines Merkel et Der </a:t>
            </a:r>
            <a:r>
              <a:rPr lang="fr-FR" sz="2400" b="1" dirty="0" err="1"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Leyen</a:t>
            </a:r>
            <a:r>
              <a:rPr lang="fr-FR" sz="24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 que tu te fiches éperdument de la souffrance du peuple de France, qui n’est pas ton peuple, parce que tu nous détestes, tu ne rêves que de nous changer, nous remplacer, nous exterminer. Quand ce n’est pas par le Grand Remplacement, par une immigration sauvage et incontrôlée volontairement, quand ce n’est pas par les agressions et le terrorisme, quand ce n’est pas par les suicides que tu induis par ta politique dictatoriale, quand ce n’est pas par le </a:t>
            </a:r>
            <a:r>
              <a:rPr lang="fr-FR" sz="2400" b="1" dirty="0" err="1"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covid</a:t>
            </a:r>
            <a:r>
              <a:rPr lang="fr-FR" sz="24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 parce que tu as laissé </a:t>
            </a:r>
            <a:r>
              <a:rPr lang="fr-FR" sz="2400" b="1" dirty="0" err="1"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Buzyn-Véran</a:t>
            </a:r>
            <a:r>
              <a:rPr lang="fr-FR" sz="24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 interdire, dès janvier et mars la vente libre puis la prescription et la délivrance même de l’</a:t>
            </a:r>
            <a:r>
              <a:rPr lang="fr-FR" sz="2400" b="1" dirty="0" err="1"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hydroxychloroquine</a:t>
            </a:r>
            <a:r>
              <a:rPr lang="fr-FR" sz="24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a:t>
            </a:r>
            <a:endParaRPr lang="fr-FR" sz="2400" b="1" dirty="0">
              <a:ln>
                <a:solidFill>
                  <a:schemeClr val="tx1"/>
                </a:solidFill>
              </a:ln>
              <a:solidFill>
                <a:srgbClr val="FF0000"/>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05766730"/>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3142" y="638630"/>
            <a:ext cx="10842171" cy="5631542"/>
          </a:xfrm>
          <a:prstGeom prst="roundRect">
            <a:avLst/>
          </a:prstGeom>
          <a:noFill/>
          <a:ln w="825500" cmpd="thickThin">
            <a:gradFill flip="none" rotWithShape="1">
              <a:gsLst>
                <a:gs pos="46546">
                  <a:schemeClr val="accent5">
                    <a:lumMod val="50000"/>
                  </a:schemeClr>
                </a:gs>
                <a:gs pos="0">
                  <a:schemeClr val="accent1">
                    <a:lumMod val="5000"/>
                    <a:lumOff val="95000"/>
                  </a:schemeClr>
                </a:gs>
                <a:gs pos="74000">
                  <a:schemeClr val="accent1">
                    <a:lumMod val="45000"/>
                    <a:lumOff val="55000"/>
                  </a:schemeClr>
                </a:gs>
                <a:gs pos="84000">
                  <a:schemeClr val="tx1"/>
                </a:gs>
                <a:gs pos="97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3971" y="6283779"/>
            <a:ext cx="2743200" cy="365125"/>
          </a:xfrm>
        </p:spPr>
        <p:txBody>
          <a:bodyPr/>
          <a:lstStyle/>
          <a:p>
            <a:fld id="{8D433818-1E8E-469A-8253-BC92714576D3}"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21/11/2020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effectLst>
                  <a:glow rad="228600">
                    <a:schemeClr val="accent2">
                      <a:satMod val="175000"/>
                      <a:alpha val="40000"/>
                    </a:schemeClr>
                  </a:glow>
                </a:effectLst>
                <a:latin typeface="Magneto" panose="04030805050802020D02" pitchFamily="82" charset="0"/>
              </a:rPr>
              <a:t>PPS   Du   jour   par   Lande</a:t>
            </a:r>
            <a:endParaRPr lang="fr-FR" sz="1800" b="1" dirty="0">
              <a:solidFill>
                <a:schemeClr val="bg1"/>
              </a:solidFill>
              <a:effectLst>
                <a:glow rad="2286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34829" y="6270172"/>
            <a:ext cx="2743200" cy="365125"/>
          </a:xfrm>
        </p:spPr>
        <p:txBody>
          <a:bodyPr/>
          <a:lstStyle/>
          <a:p>
            <a:fld id="{EEB07C9C-9541-40D5-A267-CADBCC0A8C92}"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335314" y="1305341"/>
            <a:ext cx="9742715" cy="4247317"/>
          </a:xfrm>
          <a:prstGeom prst="rect">
            <a:avLst/>
          </a:prstGeom>
        </p:spPr>
        <p:txBody>
          <a:bodyPr wrap="square">
            <a:spAutoFit/>
          </a:bodyPr>
          <a:lstStyle/>
          <a:p>
            <a:r>
              <a:rPr lang="fr-FR" sz="54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Je t’accuse, Macron, d’être acheté par Sanofi, par </a:t>
            </a:r>
            <a:r>
              <a:rPr lang="fr-FR" sz="5400" b="1" dirty="0" err="1"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Gilead</a:t>
            </a:r>
            <a:r>
              <a:rPr lang="fr-FR" sz="54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 par </a:t>
            </a:r>
            <a:r>
              <a:rPr lang="fr-FR" sz="5400" b="1" dirty="0" err="1"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Big</a:t>
            </a:r>
            <a:r>
              <a:rPr lang="fr-FR" sz="5400" b="1" dirty="0" smtClean="0">
                <a:ln>
                  <a:solidFill>
                    <a:schemeClr val="tx1"/>
                  </a:solidFill>
                </a:ln>
                <a:solidFill>
                  <a:srgbClr val="FF0000"/>
                </a:solidFill>
                <a:effectLst>
                  <a:glow rad="228600">
                    <a:schemeClr val="accent4">
                      <a:satMod val="175000"/>
                      <a:alpha val="40000"/>
                    </a:schemeClr>
                  </a:glow>
                </a:effectLst>
                <a:latin typeface="Magneto" panose="04030805050802020D02" pitchFamily="82" charset="0"/>
              </a:rPr>
              <a:t> Pharma… les preuves en sont nombreuses.</a:t>
            </a:r>
            <a:endParaRPr lang="fr-FR" sz="5400" b="1" dirty="0">
              <a:ln>
                <a:solidFill>
                  <a:schemeClr val="tx1"/>
                </a:solidFill>
              </a:ln>
              <a:solidFill>
                <a:srgbClr val="FF0000"/>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674466830"/>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3142" y="638630"/>
            <a:ext cx="10842171" cy="5631542"/>
          </a:xfrm>
          <a:prstGeom prst="roundRect">
            <a:avLst/>
          </a:prstGeom>
          <a:noFill/>
          <a:ln w="825500" cmpd="thickThin">
            <a:gradFill flip="none" rotWithShape="1">
              <a:gsLst>
                <a:gs pos="46546">
                  <a:schemeClr val="accent5">
                    <a:lumMod val="50000"/>
                  </a:schemeClr>
                </a:gs>
                <a:gs pos="0">
                  <a:schemeClr val="accent1">
                    <a:lumMod val="5000"/>
                    <a:lumOff val="95000"/>
                  </a:schemeClr>
                </a:gs>
                <a:gs pos="74000">
                  <a:schemeClr val="accent1">
                    <a:lumMod val="45000"/>
                    <a:lumOff val="55000"/>
                  </a:schemeClr>
                </a:gs>
                <a:gs pos="84000">
                  <a:schemeClr val="tx1"/>
                </a:gs>
                <a:gs pos="97000">
                  <a:schemeClr val="accent1">
                    <a:lumMod val="30000"/>
                    <a:lumOff val="70000"/>
                  </a:schemeClr>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3971" y="6283779"/>
            <a:ext cx="2743200" cy="365125"/>
          </a:xfrm>
        </p:spPr>
        <p:txBody>
          <a:bodyPr/>
          <a:lstStyle/>
          <a:p>
            <a:fld id="{8D433818-1E8E-469A-8253-BC92714576D3}"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21/11/2020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effectLst>
                  <a:glow rad="228600">
                    <a:schemeClr val="accent2">
                      <a:satMod val="175000"/>
                      <a:alpha val="40000"/>
                    </a:schemeClr>
                  </a:glow>
                </a:effectLst>
                <a:latin typeface="Magneto" panose="04030805050802020D02" pitchFamily="82" charset="0"/>
              </a:rPr>
              <a:t>PPS   Du   jour   par   Lande</a:t>
            </a:r>
            <a:endParaRPr lang="fr-FR" sz="1800" b="1" dirty="0">
              <a:solidFill>
                <a:schemeClr val="bg1"/>
              </a:solidFill>
              <a:effectLst>
                <a:glow rad="2286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334829" y="6270172"/>
            <a:ext cx="2743200" cy="365125"/>
          </a:xfrm>
        </p:spPr>
        <p:txBody>
          <a:bodyPr/>
          <a:lstStyle/>
          <a:p>
            <a:fld id="{EEB07C9C-9541-40D5-A267-CADBCC0A8C92}"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13" name="Image 12"/>
          <p:cNvPicPr>
            <a:picLocks noChangeAspect="1"/>
          </p:cNvPicPr>
          <p:nvPr/>
        </p:nvPicPr>
        <p:blipFill rotWithShape="1">
          <a:blip r:embed="rId3"/>
          <a:srcRect l="3430" r="22667" b="13748"/>
          <a:stretch/>
        </p:blipFill>
        <p:spPr>
          <a:xfrm>
            <a:off x="2634712" y="1184806"/>
            <a:ext cx="6013342" cy="4667099"/>
          </a:xfrm>
          <a:prstGeom prst="rect">
            <a:avLst/>
          </a:prstGeom>
        </p:spPr>
      </p:pic>
      <p:pic>
        <p:nvPicPr>
          <p:cNvPr id="9" name="Image 8"/>
          <p:cNvPicPr>
            <a:picLocks noChangeAspect="1"/>
          </p:cNvPicPr>
          <p:nvPr/>
        </p:nvPicPr>
        <p:blipFill>
          <a:blip r:embed="rId4"/>
          <a:stretch>
            <a:fillRect/>
          </a:stretch>
        </p:blipFill>
        <p:spPr>
          <a:xfrm>
            <a:off x="0" y="2680194"/>
            <a:ext cx="5641383" cy="3171711"/>
          </a:xfrm>
          <a:prstGeom prst="rect">
            <a:avLst/>
          </a:prstGeom>
        </p:spPr>
      </p:pic>
      <p:pic>
        <p:nvPicPr>
          <p:cNvPr id="10" name="Image 9"/>
          <p:cNvPicPr>
            <a:picLocks noChangeAspect="1"/>
          </p:cNvPicPr>
          <p:nvPr/>
        </p:nvPicPr>
        <p:blipFill>
          <a:blip r:embed="rId5"/>
          <a:stretch>
            <a:fillRect/>
          </a:stretch>
        </p:blipFill>
        <p:spPr>
          <a:xfrm>
            <a:off x="6096000" y="2577238"/>
            <a:ext cx="7691390" cy="3274667"/>
          </a:xfrm>
          <a:prstGeom prst="rect">
            <a:avLst/>
          </a:prstGeom>
        </p:spPr>
      </p:pic>
      <p:sp>
        <p:nvSpPr>
          <p:cNvPr id="8" name="Rectangle 7"/>
          <p:cNvSpPr/>
          <p:nvPr/>
        </p:nvSpPr>
        <p:spPr>
          <a:xfrm>
            <a:off x="1417475" y="2577238"/>
            <a:ext cx="9357049" cy="1754326"/>
          </a:xfrm>
          <a:prstGeom prst="rect">
            <a:avLst/>
          </a:prstGeom>
          <a:noFill/>
        </p:spPr>
        <p:txBody>
          <a:bodyPr wrap="none" lIns="91440" tIns="45720" rIns="91440" bIns="45720">
            <a:spAutoFit/>
          </a:bodyPr>
          <a:lstStyle/>
          <a:p>
            <a:pPr algn="ctr"/>
            <a:r>
              <a:rPr lang="fr-FR" sz="5400" b="1" spc="50" dirty="0" smtClean="0">
                <a:ln w="0">
                  <a:solidFill>
                    <a:schemeClr val="tx1"/>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Ces grands pourvoyeurs</a:t>
            </a:r>
          </a:p>
          <a:p>
            <a:pPr algn="ctr"/>
            <a:r>
              <a:rPr lang="fr-FR" sz="5400" b="1" spc="50" dirty="0" smtClean="0">
                <a:ln w="0">
                  <a:solidFill>
                    <a:schemeClr val="tx1"/>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 à tout détruire</a:t>
            </a:r>
            <a:endParaRPr lang="fr-FR" sz="5400" b="1" cap="none" spc="50" dirty="0">
              <a:ln w="0">
                <a:solidFill>
                  <a:schemeClr val="tx1"/>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852607128"/>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2000"/>
                                        <p:tgtEl>
                                          <p:spTgt spid="13"/>
                                        </p:tgtEl>
                                      </p:cBhvr>
                                    </p:animEffect>
                                    <p:anim calcmode="lin" valueType="num">
                                      <p:cBhvr>
                                        <p:cTn id="21" dur="2000" fill="hold"/>
                                        <p:tgtEl>
                                          <p:spTgt spid="13"/>
                                        </p:tgtEl>
                                        <p:attrNameLst>
                                          <p:attrName>ppt_w</p:attrName>
                                        </p:attrNameLst>
                                      </p:cBhvr>
                                      <p:tavLst>
                                        <p:tav tm="0" fmla="#ppt_w*sin(2.5*pi*$)">
                                          <p:val>
                                            <p:fltVal val="0"/>
                                          </p:val>
                                        </p:tav>
                                        <p:tav tm="100000">
                                          <p:val>
                                            <p:fltVal val="1"/>
                                          </p:val>
                                        </p:tav>
                                      </p:tavLst>
                                    </p:anim>
                                    <p:anim calcmode="lin" valueType="num">
                                      <p:cBhvr>
                                        <p:cTn id="22"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45"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2000"/>
                                        <p:tgtEl>
                                          <p:spTgt spid="9"/>
                                        </p:tgtEl>
                                      </p:cBhvr>
                                    </p:animEffect>
                                    <p:anim calcmode="lin" valueType="num">
                                      <p:cBhvr>
                                        <p:cTn id="28" dur="2000" fill="hold"/>
                                        <p:tgtEl>
                                          <p:spTgt spid="9"/>
                                        </p:tgtEl>
                                        <p:attrNameLst>
                                          <p:attrName>ppt_w</p:attrName>
                                        </p:attrNameLst>
                                      </p:cBhvr>
                                      <p:tavLst>
                                        <p:tav tm="0" fmla="#ppt_w*sin(2.5*pi*$)">
                                          <p:val>
                                            <p:fltVal val="0"/>
                                          </p:val>
                                        </p:tav>
                                        <p:tav tm="100000">
                                          <p:val>
                                            <p:fltVal val="1"/>
                                          </p:val>
                                        </p:tav>
                                      </p:tavLst>
                                    </p:anim>
                                    <p:anim calcmode="lin" valueType="num">
                                      <p:cBhvr>
                                        <p:cTn id="2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30" fill="hold">
                      <p:stCondLst>
                        <p:cond delay="indefinite"/>
                      </p:stCondLst>
                      <p:childTnLst>
                        <p:par>
                          <p:cTn id="31" fill="hold">
                            <p:stCondLst>
                              <p:cond delay="0"/>
                            </p:stCondLst>
                            <p:childTnLst>
                              <p:par>
                                <p:cTn id="32" presetID="45" presetClass="entr" presetSubtype="0" fill="hold"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2000"/>
                                        <p:tgtEl>
                                          <p:spTgt spid="10"/>
                                        </p:tgtEl>
                                      </p:cBhvr>
                                    </p:animEffect>
                                    <p:anim calcmode="lin" valueType="num">
                                      <p:cBhvr>
                                        <p:cTn id="35" dur="2000" fill="hold"/>
                                        <p:tgtEl>
                                          <p:spTgt spid="10"/>
                                        </p:tgtEl>
                                        <p:attrNameLst>
                                          <p:attrName>ppt_w</p:attrName>
                                        </p:attrNameLst>
                                      </p:cBhvr>
                                      <p:tavLst>
                                        <p:tav tm="0" fmla="#ppt_w*sin(2.5*pi*$)">
                                          <p:val>
                                            <p:fltVal val="0"/>
                                          </p:val>
                                        </p:tav>
                                        <p:tav tm="100000">
                                          <p:val>
                                            <p:fltVal val="1"/>
                                          </p:val>
                                        </p:tav>
                                      </p:tavLst>
                                    </p:anim>
                                    <p:anim calcmode="lin" valueType="num">
                                      <p:cBhvr>
                                        <p:cTn id="36"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191</TotalTime>
  <Words>1048</Words>
  <Application>Microsoft Office PowerPoint</Application>
  <PresentationFormat>Grand écran</PresentationFormat>
  <Paragraphs>90</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2020-11-21T14:01:40Z</dcterms:created>
  <dcterms:modified xsi:type="dcterms:W3CDTF">2020-11-21T17:13:21Z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