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4" r:id="rId4"/>
    <p:sldId id="259" r:id="rId5"/>
    <p:sldId id="258" r:id="rId6"/>
    <p:sldId id="261" r:id="rId7"/>
    <p:sldId id="260" r:id="rId8"/>
    <p:sldId id="262" r:id="rId9"/>
    <p:sldId id="265" r:id="rId10"/>
    <p:sldId id="263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YzUXd5l5R07RQDLCNkHrg==" hashData="080qYIkGRAYXCm4N+hGiBKfih6na3UeKl7Cx4f+ama/7y3y0HoI/w6FiOFIySUYZOXho8bwvltXGSBpyzc5iC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F2EB6A-4624-45B2-8310-F0A755A40AD3}" type="datetimeFigureOut">
              <a:rPr lang="fr-FR" smtClean="0"/>
              <a:t>12/02/2021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E1FFDF-9DED-42BF-8197-C374A216F9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5708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4213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28664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4523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7057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3965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931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083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66732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4298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90394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9170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72797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89196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12848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6958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2013B-CA30-40CE-8F8E-23EBC10D3AD1}" type="datetime1">
              <a:rPr lang="fr-FR" smtClean="0"/>
              <a:t>12/02/2021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9332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4212A-2C7F-43AD-83F1-7301D2EC7043}" type="datetime1">
              <a:rPr lang="fr-FR" smtClean="0"/>
              <a:t>12/02/2021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0045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876B7-E379-4B77-AFD3-E144EA8D4999}" type="datetime1">
              <a:rPr lang="fr-FR" smtClean="0"/>
              <a:t>12/02/2021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2711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1CD64-7B97-4C09-8339-D8AA6C70E404}" type="datetime1">
              <a:rPr lang="fr-FR" smtClean="0"/>
              <a:t>12/02/2021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0228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47656-223C-458F-9622-8347DB21D187}" type="datetime1">
              <a:rPr lang="fr-FR" smtClean="0"/>
              <a:t>12/02/2021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840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9B97B-284E-4484-9004-0457379B1857}" type="datetime1">
              <a:rPr lang="fr-FR" smtClean="0"/>
              <a:t>12/02/2021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94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CEC0A-CE48-4673-96FC-7DF19C7DA70A}" type="datetime1">
              <a:rPr lang="fr-FR" smtClean="0"/>
              <a:t>12/02/2021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56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3476B-3ED3-43E2-BE57-6068E18BB556}" type="datetime1">
              <a:rPr lang="fr-FR" smtClean="0"/>
              <a:t>12/02/2021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0613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662A1-6842-404B-95AC-BF76D40AB814}" type="datetime1">
              <a:rPr lang="fr-FR" smtClean="0"/>
              <a:t>12/02/2021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1105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B29E5-0251-4A3E-BCE2-3F0AAD669797}" type="datetime1">
              <a:rPr lang="fr-FR" smtClean="0"/>
              <a:t>12/02/2021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786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72967-1FFD-4BA0-B43E-D6E2CC60BF9A}" type="datetime1">
              <a:rPr lang="fr-FR" smtClean="0"/>
              <a:t>12/02/2021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159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FFC000"/>
            </a:gs>
            <a:gs pos="0">
              <a:schemeClr val="tx1"/>
            </a:gs>
            <a:gs pos="79000">
              <a:schemeClr val="tx1"/>
            </a:gs>
            <a:gs pos="89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84FFEA-0F5D-4F14-AD62-31052C0F57A8}" type="datetime1">
              <a:rPr lang="fr-FR" smtClean="0"/>
              <a:t>12/02/2021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67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1588" y="814388"/>
            <a:ext cx="9629775" cy="52435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091538" y="1855274"/>
            <a:ext cx="8406468" cy="31547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99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Brou </a:t>
            </a:r>
            <a:r>
              <a:rPr lang="fr-FR" sz="199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N°4</a:t>
            </a:r>
            <a:endParaRPr lang="fr-FR" sz="199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091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  <p:sndAc>
          <p:stSnd loop="1">
            <p:snd r:embed="rId3" name="Georges Brassens - Pour l'Auvergnat.wav"/>
          </p:stSnd>
        </p:sndAc>
      </p:transition>
    </mc:Choice>
    <mc:Fallback>
      <p:transition spd="slow" advTm="14000">
        <p:wedge/>
        <p:sndAc>
          <p:stSnd loop="1">
            <p:snd r:embed="rId3" name="Georges Brassens - Pour l'Auvergna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1627238" y="659178"/>
            <a:ext cx="893752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Brou est une commune française située dans le département d’Eure-et-Loir en région Centre-Val de Loire</a:t>
            </a:r>
          </a:p>
        </p:txBody>
      </p:sp>
    </p:spTree>
    <p:extLst>
      <p:ext uri="{BB962C8B-B14F-4D97-AF65-F5344CB8AC3E}">
        <p14:creationId xmlns:p14="http://schemas.microsoft.com/office/powerpoint/2010/main" val="901166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02" b="6849"/>
          <a:stretch/>
        </p:blipFill>
        <p:spPr>
          <a:xfrm>
            <a:off x="1288529" y="871537"/>
            <a:ext cx="9614942" cy="51149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82790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87946" y="814388"/>
            <a:ext cx="9599129" cy="52149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4525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0938" r="177" b="18085"/>
          <a:stretch/>
        </p:blipFill>
        <p:spPr>
          <a:xfrm>
            <a:off x="1271589" y="834887"/>
            <a:ext cx="9617316" cy="52087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65630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3235" r="-431" b="4740"/>
          <a:stretch/>
        </p:blipFill>
        <p:spPr>
          <a:xfrm>
            <a:off x="1289213" y="828675"/>
            <a:ext cx="9655012" cy="51863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52194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3677" r="-481" b="13693"/>
          <a:stretch/>
        </p:blipFill>
        <p:spPr>
          <a:xfrm>
            <a:off x="1266824" y="814387"/>
            <a:ext cx="9658351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35046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8892" r="-447" b="8843"/>
          <a:stretch/>
        </p:blipFill>
        <p:spPr>
          <a:xfrm>
            <a:off x="1300162" y="814388"/>
            <a:ext cx="9629775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32414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98" t="14000" r="1" b="12423"/>
          <a:stretch/>
        </p:blipFill>
        <p:spPr>
          <a:xfrm>
            <a:off x="1271588" y="842962"/>
            <a:ext cx="9615487" cy="52006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58813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6644" t="-984" r="20218" b="396"/>
          <a:stretch/>
        </p:blipFill>
        <p:spPr>
          <a:xfrm>
            <a:off x="1312606" y="796413"/>
            <a:ext cx="9542207" cy="52356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3984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1289051" y="814388"/>
            <a:ext cx="9598023" cy="52399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83601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0" b="17689"/>
          <a:stretch/>
        </p:blipFill>
        <p:spPr>
          <a:xfrm>
            <a:off x="1300162" y="822471"/>
            <a:ext cx="9572626" cy="52354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9689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42" r="6146"/>
          <a:stretch/>
        </p:blipFill>
        <p:spPr>
          <a:xfrm>
            <a:off x="1287108" y="828675"/>
            <a:ext cx="9599967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9283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74" r="6063"/>
          <a:stretch/>
        </p:blipFill>
        <p:spPr>
          <a:xfrm>
            <a:off x="1273254" y="814388"/>
            <a:ext cx="9613821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39520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8739" y="814168"/>
            <a:ext cx="9558336" cy="52369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209800" y="2324633"/>
            <a:ext cx="7604967" cy="22159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3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C’était Brou</a:t>
            </a:r>
          </a:p>
        </p:txBody>
      </p:sp>
    </p:spTree>
    <p:extLst>
      <p:ext uri="{BB962C8B-B14F-4D97-AF65-F5344CB8AC3E}">
        <p14:creationId xmlns:p14="http://schemas.microsoft.com/office/powerpoint/2010/main" val="3709451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109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26</cp:revision>
  <dcterms:created xsi:type="dcterms:W3CDTF">2021-02-06T14:21:50Z</dcterms:created>
  <dcterms:modified xsi:type="dcterms:W3CDTF">2021-02-12T18:45:37Z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