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4" r:id="rId4"/>
    <p:sldId id="259" r:id="rId5"/>
    <p:sldId id="258" r:id="rId6"/>
    <p:sldId id="261" r:id="rId7"/>
    <p:sldId id="260" r:id="rId8"/>
    <p:sldId id="262" r:id="rId9"/>
    <p:sldId id="265" r:id="rId10"/>
    <p:sldId id="263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Q9Q76pVWvE9FccpjAvIVw==" hashData="ohpzASDPaCpP9oVRJcovyWitwiOLE6BPqoGlfhYy4PszmeJSuY3thOm8VkTph60HNS8Ak5B86FOYiPLZSNd5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588" y="814388"/>
            <a:ext cx="9629775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091538" y="1855274"/>
            <a:ext cx="8618065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99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Brou N°3</a:t>
            </a:r>
            <a:endParaRPr lang="fr-FR" sz="199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Georges Brassens - Pour l'Auvergnat.wav"/>
          </p:stSnd>
        </p:sndAc>
      </p:transition>
    </mc:Choice>
    <mc:Fallback>
      <p:transition spd="slow" advTm="14000">
        <p:wedge/>
        <p:sndAc>
          <p:stSnd loop="1">
            <p:snd r:embed="rId3" name="Georges Brassens - Pour l'Auvergna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659178"/>
            <a:ext cx="8937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Brou est une commune française située dans le département d’Eure-et-Loir en région Centre-Val de Loire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3618" y="811161"/>
            <a:ext cx="9584766" cy="52356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060" r="1070" b="11135"/>
          <a:stretch/>
        </p:blipFill>
        <p:spPr>
          <a:xfrm>
            <a:off x="1303928" y="823324"/>
            <a:ext cx="9580381" cy="5230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36" b="15080"/>
          <a:stretch/>
        </p:blipFill>
        <p:spPr>
          <a:xfrm>
            <a:off x="1312606" y="829750"/>
            <a:ext cx="9585404" cy="5202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4" b="12814"/>
          <a:stretch/>
        </p:blipFill>
        <p:spPr>
          <a:xfrm>
            <a:off x="1297859" y="812800"/>
            <a:ext cx="9571702" cy="52192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0717" y="811161"/>
            <a:ext cx="9608341" cy="5250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1" b="17682"/>
          <a:stretch/>
        </p:blipFill>
        <p:spPr>
          <a:xfrm>
            <a:off x="1289111" y="828356"/>
            <a:ext cx="9614158" cy="52627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731" r="-637"/>
          <a:stretch/>
        </p:blipFill>
        <p:spPr>
          <a:xfrm>
            <a:off x="1297858" y="811161"/>
            <a:ext cx="9645445" cy="52246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8" b="10967"/>
          <a:stretch/>
        </p:blipFill>
        <p:spPr>
          <a:xfrm>
            <a:off x="1297858" y="801895"/>
            <a:ext cx="9571703" cy="52410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3110" y="813631"/>
            <a:ext cx="9601200" cy="5235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988" r="44"/>
          <a:stretch/>
        </p:blipFill>
        <p:spPr>
          <a:xfrm>
            <a:off x="1312606" y="811161"/>
            <a:ext cx="9556955" cy="523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2607" y="825910"/>
            <a:ext cx="9586452" cy="52329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54" t="-863" r="3065" b="862"/>
          <a:stretch/>
        </p:blipFill>
        <p:spPr>
          <a:xfrm>
            <a:off x="1342103" y="825910"/>
            <a:ext cx="9497962" cy="51766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8739" y="814168"/>
            <a:ext cx="9558336" cy="52369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209800" y="2324633"/>
            <a:ext cx="7604967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Brou</a:t>
            </a: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109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2021-02-06T14:21:50Z</dcterms:created>
  <dcterms:modified xsi:type="dcterms:W3CDTF">2021-02-06T19:03:08Z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