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XERLqP4ELMoWqDwi8M0aw==" hashData="A0JeochxE06+JksK2o7SI/+Pz7guig2dslk80lhAEmIqrN+7VZ9pLgnSsH0h3rregWZu27vXbI7t5P/PXh9j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2">
                <a:lumMod val="75000"/>
              </a:schemeClr>
            </a:gs>
            <a:gs pos="0">
              <a:schemeClr val="tx1"/>
            </a:gs>
            <a:gs pos="79000">
              <a:schemeClr val="tx1"/>
            </a:gs>
            <a:gs pos="88000">
              <a:schemeClr val="accent1">
                <a:lumMod val="45000"/>
                <a:lumOff val="55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588" y="814388"/>
            <a:ext cx="9629775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091538" y="1855274"/>
            <a:ext cx="8435323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99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Brou </a:t>
            </a:r>
            <a:r>
              <a:rPr lang="fr-FR" sz="199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N°2</a:t>
            </a:r>
            <a:endParaRPr lang="fr-FR" sz="199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Georges Brassens - Pour l'Auvergnat.wav"/>
          </p:stSnd>
        </p:sndAc>
      </p:transition>
    </mc:Choice>
    <mc:Fallback>
      <p:transition spd="slow" advTm="14000">
        <p:wedge/>
        <p:sndAc>
          <p:stSnd loop="1">
            <p:snd r:embed="rId3" name="Georges Brassens - Pour l'Auvergna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659178"/>
            <a:ext cx="8937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Brou est une commune française située dans le département d’Eure-et-Loir en région Centre-Val de Loire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163" y="814387"/>
            <a:ext cx="9572625" cy="52319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7064" y="842962"/>
            <a:ext cx="9628586" cy="5209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31"/>
          <a:stretch/>
        </p:blipFill>
        <p:spPr>
          <a:xfrm>
            <a:off x="1300163" y="814966"/>
            <a:ext cx="9601200" cy="5255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1112" y="811613"/>
            <a:ext cx="9620251" cy="52177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00164" y="812098"/>
            <a:ext cx="9558336" cy="5245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39" r="214"/>
          <a:stretch/>
        </p:blipFill>
        <p:spPr>
          <a:xfrm>
            <a:off x="1285876" y="819883"/>
            <a:ext cx="9604736" cy="52237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34" b="14695"/>
          <a:stretch/>
        </p:blipFill>
        <p:spPr>
          <a:xfrm>
            <a:off x="1314451" y="836253"/>
            <a:ext cx="9601200" cy="51993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000" r="-688" b="13000"/>
          <a:stretch/>
        </p:blipFill>
        <p:spPr>
          <a:xfrm>
            <a:off x="1300163" y="820213"/>
            <a:ext cx="9681019" cy="5226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0163" y="814388"/>
            <a:ext cx="9601200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544" r="-126"/>
          <a:stretch/>
        </p:blipFill>
        <p:spPr>
          <a:xfrm>
            <a:off x="1314450" y="819187"/>
            <a:ext cx="9586913" cy="5256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4450" y="825500"/>
            <a:ext cx="9572625" cy="5203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285875" y="828675"/>
            <a:ext cx="9572625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8739" y="814168"/>
            <a:ext cx="9558336" cy="5236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209800" y="2324633"/>
            <a:ext cx="7604967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Brou</a:t>
            </a: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109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2021-02-06T14:21:50Z</dcterms:created>
  <dcterms:modified xsi:type="dcterms:W3CDTF">2021-02-06T18:23:46Z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