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r8KaTQILquNp/9sO4LOLQ==" hashData="Fp73FY3zH/qMI1WA9MyUznxmyyyjbo5M7g1yjrXWqn63sZH4wKqwT1L3a4xQuN+xtNrmlqD6uehTrwCVm0896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06/02/2021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06/02/2021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1588" y="814388"/>
            <a:ext cx="9629775" cy="5243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091538" y="1855274"/>
            <a:ext cx="8008924" cy="3154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99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Brou N°1</a:t>
            </a:r>
            <a:endParaRPr lang="fr-FR" sz="199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Georges Brassens - Pour l'Auvergnat.wav"/>
          </p:stSnd>
        </p:sndAc>
      </p:transition>
    </mc:Choice>
    <mc:Fallback>
      <p:transition spd="slow" advTm="14000">
        <p:wedge/>
        <p:sndAc>
          <p:stSnd loop="1">
            <p:snd r:embed="rId3" name="Georges Brassens - Pour l'Auvergna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627238" y="659178"/>
            <a:ext cx="893752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Brou est une commune française située dans le département d’Eure-et-Loir en région Centre-Val de Loire</a:t>
            </a: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0163" y="814387"/>
            <a:ext cx="9572625" cy="52319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386" r="2891"/>
          <a:stretch/>
        </p:blipFill>
        <p:spPr>
          <a:xfrm>
            <a:off x="1300164" y="828674"/>
            <a:ext cx="9586911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10" b="18852"/>
          <a:stretch/>
        </p:blipFill>
        <p:spPr>
          <a:xfrm>
            <a:off x="1314450" y="842962"/>
            <a:ext cx="9601778" cy="5230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749" r="204" b="11451"/>
          <a:stretch/>
        </p:blipFill>
        <p:spPr>
          <a:xfrm>
            <a:off x="1314450" y="814094"/>
            <a:ext cx="9572625" cy="5272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142" t="-275" r="9823"/>
          <a:stretch/>
        </p:blipFill>
        <p:spPr>
          <a:xfrm>
            <a:off x="1300163" y="828675"/>
            <a:ext cx="9586912" cy="5219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5400" y="826315"/>
            <a:ext cx="9601200" cy="52053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163" y="814388"/>
            <a:ext cx="9586912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900" r="-406" b="7115"/>
          <a:stretch/>
        </p:blipFill>
        <p:spPr>
          <a:xfrm>
            <a:off x="1300163" y="811529"/>
            <a:ext cx="9558337" cy="52453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00162" y="828675"/>
            <a:ext cx="9586913" cy="52149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2147" y="796585"/>
            <a:ext cx="9587706" cy="5272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163" y="820400"/>
            <a:ext cx="9601199" cy="5217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3419" r="-604" b="7897"/>
          <a:stretch/>
        </p:blipFill>
        <p:spPr>
          <a:xfrm>
            <a:off x="1300164" y="810473"/>
            <a:ext cx="9644062" cy="52332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8739" y="814168"/>
            <a:ext cx="9558336" cy="52369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209800" y="2324633"/>
            <a:ext cx="7604967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C’était Brou</a:t>
            </a:r>
            <a:endParaRPr lang="fr-FR" sz="138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109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2021-02-06T14:21:50Z</dcterms:created>
  <dcterms:modified xsi:type="dcterms:W3CDTF">2021-02-06T18:03:21Z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