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9" r:id="rId5"/>
    <p:sldId id="263" r:id="rId6"/>
    <p:sldId id="260" r:id="rId7"/>
    <p:sldId id="259" r:id="rId8"/>
    <p:sldId id="261" r:id="rId9"/>
    <p:sldId id="264" r:id="rId10"/>
    <p:sldId id="262" r:id="rId11"/>
    <p:sldId id="268" r:id="rId12"/>
    <p:sldId id="265" r:id="rId13"/>
    <p:sldId id="266" r:id="rId14"/>
    <p:sldId id="267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AvjYbgb24Us2H16F1i17A==" hashData="yGoY5a1Ga1O3l2MNQjldiLV8fqu3RiGrBFcfTHaG3fWmJcJOBNRhlPvJ+tZUUCUy6xRBdgsq/jabMHhiSNj/0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12/02/2021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1472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12/02/2021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12/02/2021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12/02/2021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12/02/2021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12/02/2021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12/02/2021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92D05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80"/>
          <a:stretch/>
        </p:blipFill>
        <p:spPr>
          <a:xfrm>
            <a:off x="985837" y="757238"/>
            <a:ext cx="10241209" cy="53149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385612" y="1259175"/>
            <a:ext cx="9441657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3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Brignoles     N°5</a:t>
            </a:r>
            <a:endParaRPr lang="fr-FR" sz="13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  <p:sndAc>
          <p:stSnd loop="1">
            <p:snd r:embed="rId3" name="La chanson des cigales-.wav"/>
          </p:stSnd>
        </p:sndAc>
      </p:transition>
    </mc:Choice>
    <mc:Fallback xmlns="">
      <p:transition spd="slow" advTm="13000">
        <p:wedge/>
        <p:sndAc>
          <p:stSnd loop="1">
            <p:snd r:embed="rId5" name="La chanson des cigales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476375" y="1166842"/>
            <a:ext cx="90868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Brignoles est une commune française du Territoire Provence Verte en région Provence-Alpes-Côte d'Azur. Située dans le département du Var, elle en est la deuxième sous-préfecture avec Draguignan. Ses habitants sont appelés les </a:t>
            </a:r>
            <a:r>
              <a:rPr lang="fr-FR" sz="4800" b="1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Brignolais</a:t>
            </a:r>
            <a:endParaRPr lang="fr-FR" sz="4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4" b="12347"/>
          <a:stretch/>
        </p:blipFill>
        <p:spPr>
          <a:xfrm>
            <a:off x="985838" y="778045"/>
            <a:ext cx="10199571" cy="52941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4413" y="800100"/>
            <a:ext cx="10258812" cy="5314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917" r="-450" b="2974"/>
          <a:stretch/>
        </p:blipFill>
        <p:spPr>
          <a:xfrm>
            <a:off x="1028700" y="789130"/>
            <a:ext cx="10215563" cy="5304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7" b="5632"/>
          <a:stretch/>
        </p:blipFill>
        <p:spPr>
          <a:xfrm>
            <a:off x="1000125" y="773561"/>
            <a:ext cx="10196698" cy="5319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0125" y="785813"/>
            <a:ext cx="10172700" cy="52720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54" b="8009"/>
          <a:stretch/>
        </p:blipFill>
        <p:spPr>
          <a:xfrm>
            <a:off x="1000125" y="775991"/>
            <a:ext cx="10186988" cy="53185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145" r="-198" b="13522"/>
          <a:stretch/>
        </p:blipFill>
        <p:spPr>
          <a:xfrm>
            <a:off x="1014414" y="796369"/>
            <a:ext cx="10158412" cy="52758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06543" y="6532253"/>
            <a:ext cx="2743200" cy="365125"/>
          </a:xfrm>
        </p:spPr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416" b="15126"/>
          <a:stretch/>
        </p:blipFill>
        <p:spPr>
          <a:xfrm>
            <a:off x="1000126" y="800099"/>
            <a:ext cx="10201274" cy="52863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5838" y="800100"/>
            <a:ext cx="10201276" cy="52720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39" r="20684"/>
          <a:stretch/>
        </p:blipFill>
        <p:spPr>
          <a:xfrm>
            <a:off x="999631" y="757238"/>
            <a:ext cx="10201770" cy="53292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007268" y="800100"/>
            <a:ext cx="10165558" cy="52863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74" b="22463"/>
          <a:stretch/>
        </p:blipFill>
        <p:spPr>
          <a:xfrm>
            <a:off x="999475" y="803275"/>
            <a:ext cx="10144775" cy="52689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916" y="770913"/>
            <a:ext cx="10242168" cy="5316173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661834" y="2828835"/>
            <a:ext cx="88683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Brignoles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71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131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55</cp:revision>
  <dcterms:created xsi:type="dcterms:W3CDTF">2021-01-08T14:53:05Z</dcterms:created>
  <dcterms:modified xsi:type="dcterms:W3CDTF">2021-02-12T18:13:53Z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