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wav" ContentType="audio/x-wav"/>
  <Override PartName="/ppt/presentation.xml" ContentType="application/vnd.openxmlformats-officedocument.presentationml.slideshow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69" r:id="rId5"/>
    <p:sldId id="263" r:id="rId6"/>
    <p:sldId id="260" r:id="rId7"/>
    <p:sldId id="259" r:id="rId8"/>
    <p:sldId id="261" r:id="rId9"/>
    <p:sldId id="264" r:id="rId10"/>
    <p:sldId id="262" r:id="rId11"/>
    <p:sldId id="268" r:id="rId12"/>
    <p:sldId id="265" r:id="rId13"/>
    <p:sldId id="266" r:id="rId14"/>
    <p:sldId id="267" r:id="rId15"/>
    <p:sldId id="271" r:id="rId16"/>
  </p:sldIdLst>
  <p:sldSz cx="12192000" cy="6858000"/>
  <p:notesSz cx="6858000" cy="9144000"/>
  <p:defaultTextStyle>
    <a:defPPr>
      <a:defRPr lang="fr-FR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modifyVerifier cryptProviderType="rsaAES" cryptAlgorithmClass="hash" cryptAlgorithmType="typeAny" cryptAlgorithmSid="14" spinCount="100000" saltData="KqWLfjuHHcBejh4wdFWz9w==" hashData="eBZ29CrjH+YSkLuj0Pz7lG42TW3oxLge8MP5yqfDcMVtEFbdhw+nqpV1GODnoNXkaBSnyZErfZYrUPnyLG/O3g=="/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3840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853" autoAdjust="0"/>
    <p:restoredTop sz="94660"/>
  </p:normalViewPr>
  <p:slideViewPr>
    <p:cSldViewPr snapToGrid="0" showGuides="1">
      <p:cViewPr varScale="1">
        <p:scale>
          <a:sx n="75" d="100"/>
          <a:sy n="75" d="100"/>
        </p:scale>
        <p:origin x="462" y="54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en-tête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96FFEB9-29A3-4524-BF5C-6A9A6EC1FE05}" type="datetimeFigureOut">
              <a:rPr lang="fr-FR" smtClean="0"/>
              <a:t>12/02/2021</a:t>
            </a:fld>
            <a:endParaRPr lang="fr-FR"/>
          </a:p>
        </p:txBody>
      </p:sp>
      <p:sp>
        <p:nvSpPr>
          <p:cNvPr id="4" name="Espace réservé de l'image des diapositives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fr-FR"/>
          </a:p>
        </p:txBody>
      </p:sp>
      <p:sp>
        <p:nvSpPr>
          <p:cNvPr id="5" name="Espace réservé des commentaires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FC7EC6C-D7E7-46BA-89E3-306F87999560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123083680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87060650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8929697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220554918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2074074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42548092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6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33701207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7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009506334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8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701962806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9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895913809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10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125038510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11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8597370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12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72551658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13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8137885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14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538306280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'image des diapositives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Espace réservé des commentaires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2FC7EC6C-D7E7-46BA-89E3-306F87999560}" type="slidenum">
              <a:rPr lang="fr-FR" smtClean="0"/>
              <a:t>15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051472462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Diapositive de titr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Sous-titr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fr-FR" smtClean="0"/>
              <a:t>Modifiez le style des sous-titres du masque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C8E63FF-AA22-43A5-9E19-701C0853A82C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42326430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re et conten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831B531-E1CC-41F5-A2CC-06EF33CE17FA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29007211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Titre de sec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3F7BA91-AC8F-4234-AA73-83D42CF84959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22991689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eux contenu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A4BF2EF-14BC-4260-B11C-34B214ACE9B0}" type="datetime1">
              <a:rPr lang="fr-FR" smtClean="0"/>
              <a:t>12/02/2021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2918413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a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4" name="Espace réservé du contenu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5" name="Espace réservé du texte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6" name="Espace réservé du contenu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7" name="Espace réservé de la date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83C2A94-9256-438A-B4BB-520238118361}" type="datetime1">
              <a:rPr lang="fr-FR" smtClean="0"/>
              <a:t>12/02/2021</a:t>
            </a:fld>
            <a:endParaRPr lang="fr-FR"/>
          </a:p>
        </p:txBody>
      </p:sp>
      <p:sp>
        <p:nvSpPr>
          <p:cNvPr id="8" name="Espace réservé du pied de page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9" name="Espace réservé du numéro de diapositive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95653134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re seu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e la date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2CFE32-A773-40EB-BF18-6D6E368FC012}" type="datetime1">
              <a:rPr lang="fr-FR" smtClean="0"/>
              <a:t>12/02/2021</a:t>
            </a:fld>
            <a:endParaRPr lang="fr-FR"/>
          </a:p>
        </p:txBody>
      </p:sp>
      <p:sp>
        <p:nvSpPr>
          <p:cNvPr id="4" name="Espace réservé du pied de page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5" name="Espace réservé du numéro de diapositive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0284290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V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e la date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55017D-9B15-4D2C-9E8D-B31BD6C2541F}" type="datetime1">
              <a:rPr lang="fr-FR" smtClean="0"/>
              <a:t>12/02/2021</a:t>
            </a:fld>
            <a:endParaRPr lang="fr-FR"/>
          </a:p>
        </p:txBody>
      </p:sp>
      <p:sp>
        <p:nvSpPr>
          <p:cNvPr id="3" name="Espace réservé du pied de page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4" name="Espace réservé du numéro de diapositive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45912978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u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contenu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4F87EE08-2DD4-4E5D-93EC-138111ADB3B2}" type="datetime1">
              <a:rPr lang="fr-FR" smtClean="0"/>
              <a:t>12/02/2021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57686452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Image avec légen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pour une image 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fr-FR"/>
          </a:p>
        </p:txBody>
      </p:sp>
      <p:sp>
        <p:nvSpPr>
          <p:cNvPr id="4" name="Espace réservé du texte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fr-FR" smtClean="0"/>
              <a:t>Modifiez les styles du texte du masque</a:t>
            </a:r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474C14D-2022-4B8A-8C7C-0E2528972C69}" type="datetime1">
              <a:rPr lang="fr-FR" smtClean="0"/>
              <a:t>12/02/2021</a:t>
            </a:fld>
            <a:endParaRPr lang="fr-FR"/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140467350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re et texte vertical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CDF5EAC2-B863-46E4-88F8-1FB7DBA4537C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75214343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itre vertical et tex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re vertical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vertical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E75C7DBC-EE16-4F66-BE65-85C262BEAB3E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419956007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gradFill flip="none" rotWithShape="1">
          <a:gsLst>
            <a:gs pos="78000">
              <a:schemeClr val="tx1"/>
            </a:gs>
            <a:gs pos="98000">
              <a:srgbClr val="92D050"/>
            </a:gs>
            <a:gs pos="63000">
              <a:schemeClr val="tx1"/>
            </a:gs>
            <a:gs pos="95000">
              <a:srgbClr val="C00000"/>
            </a:gs>
          </a:gsLst>
          <a:path path="rect">
            <a:fillToRect l="50000" t="50000" r="50000" b="50000"/>
          </a:path>
          <a:tileRect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Espace réservé du titre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fr-FR" smtClean="0"/>
              <a:t>Modifiez le style du titre</a:t>
            </a:r>
            <a:endParaRPr lang="fr-FR"/>
          </a:p>
        </p:txBody>
      </p:sp>
      <p:sp>
        <p:nvSpPr>
          <p:cNvPr id="3" name="Espace réservé du texte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fr-FR" smtClean="0"/>
              <a:t>Modifiez les styles du texte du masque</a:t>
            </a:r>
          </a:p>
          <a:p>
            <a:pPr lvl="1"/>
            <a:r>
              <a:rPr lang="fr-FR" smtClean="0"/>
              <a:t>Deuxième niveau</a:t>
            </a:r>
          </a:p>
          <a:p>
            <a:pPr lvl="2"/>
            <a:r>
              <a:rPr lang="fr-FR" smtClean="0"/>
              <a:t>Troisième niveau</a:t>
            </a:r>
          </a:p>
          <a:p>
            <a:pPr lvl="3"/>
            <a:r>
              <a:rPr lang="fr-FR" smtClean="0"/>
              <a:t>Quatrième niveau</a:t>
            </a:r>
          </a:p>
          <a:p>
            <a:pPr lvl="4"/>
            <a:r>
              <a:rPr lang="fr-FR" smtClean="0"/>
              <a:t>Cinquième niveau</a:t>
            </a:r>
            <a:endParaRPr lang="fr-FR"/>
          </a:p>
        </p:txBody>
      </p:sp>
      <p:sp>
        <p:nvSpPr>
          <p:cNvPr id="4" name="Espace réservé de la date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FB060-D554-4DA0-9BEB-D2CE91E5B88E}" type="datetime1">
              <a:rPr lang="fr-FR" smtClean="0"/>
              <a:t>12/02/2021</a:t>
            </a:fld>
            <a:endParaRPr lang="fr-FR"/>
          </a:p>
        </p:txBody>
      </p:sp>
      <p:sp>
        <p:nvSpPr>
          <p:cNvPr id="5" name="Espace réservé du pied de page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fr-FR" smtClean="0"/>
              <a:t>PPS   Lande   2021</a:t>
            </a:r>
            <a:endParaRPr lang="fr-FR"/>
          </a:p>
        </p:txBody>
      </p:sp>
      <p:sp>
        <p:nvSpPr>
          <p:cNvPr id="6" name="Espace réservé du numéro de diapositive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7F59DC4-1AF1-4D1B-A95D-4AD1E8853B2E}" type="slidenum">
              <a:rPr lang="fr-FR" smtClean="0"/>
              <a:t>‹N°›</a:t>
            </a:fld>
            <a:endParaRPr lang="fr-FR"/>
          </a:p>
        </p:txBody>
      </p:sp>
    </p:spTree>
    <p:extLst>
      <p:ext uri="{BB962C8B-B14F-4D97-AF65-F5344CB8AC3E}">
        <p14:creationId xmlns:p14="http://schemas.microsoft.com/office/powerpoint/2010/main" val="39466279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hf hdr="0"/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fr-FR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audio" Target="../media/audio1.wav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1.pn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4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-280"/>
          <a:stretch/>
        </p:blipFill>
        <p:spPr>
          <a:xfrm>
            <a:off x="985837" y="757238"/>
            <a:ext cx="10241209" cy="5314950"/>
          </a:xfrm>
          <a:prstGeom prst="rect">
            <a:avLst/>
          </a:prstGeom>
          <a:effectLst>
            <a:softEdge rad="127000"/>
          </a:effectLst>
        </p:spPr>
      </p:pic>
      <p:sp>
        <p:nvSpPr>
          <p:cNvPr id="8" name="Rectangle 7"/>
          <p:cNvSpPr/>
          <p:nvPr/>
        </p:nvSpPr>
        <p:spPr>
          <a:xfrm>
            <a:off x="1385612" y="1259175"/>
            <a:ext cx="9441657" cy="433965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13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Brignoles     </a:t>
            </a:r>
            <a:r>
              <a:rPr lang="fr-FR" sz="138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N°4</a:t>
            </a:r>
            <a:endParaRPr lang="fr-FR" sz="138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377832088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  <p:sndAc>
          <p:stSnd loop="1">
            <p:snd r:embed="rId3" name="La chanson des cigales-.wav"/>
          </p:stSnd>
        </p:sndAc>
      </p:transition>
    </mc:Choice>
    <mc:Fallback>
      <p:transition spd="slow" advTm="13000">
        <p:wedge/>
        <p:sndAc>
          <p:stSnd loop="1">
            <p:snd r:embed="rId3" name="La chanson des cigales-.wav"/>
          </p:stSnd>
        </p:sndAc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35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36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8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9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2</a:t>
            </a:fld>
            <a:endParaRPr lang="fr-FR"/>
          </a:p>
        </p:txBody>
      </p:sp>
      <p:sp>
        <p:nvSpPr>
          <p:cNvPr id="2" name="Rectangle 1"/>
          <p:cNvSpPr/>
          <p:nvPr/>
        </p:nvSpPr>
        <p:spPr>
          <a:xfrm>
            <a:off x="1476375" y="1166842"/>
            <a:ext cx="9086850" cy="452431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4800" b="1" dirty="0">
                <a:solidFill>
                  <a:schemeClr val="bg1"/>
                </a:solidFill>
                <a:latin typeface="Brush Script MT" panose="03060802040406070304" pitchFamily="66" charset="0"/>
              </a:rPr>
              <a:t>Brignoles est une commune française du Territoire Provence Verte en région Provence-Alpes-Côte d'Azur. Située dans le département du Var, elle en est la deuxième sous-préfecture avec Draguignan. Ses habitants sont appelés les </a:t>
            </a:r>
            <a:r>
              <a:rPr lang="fr-FR" sz="4800" b="1" dirty="0" err="1">
                <a:solidFill>
                  <a:schemeClr val="bg1"/>
                </a:solidFill>
                <a:latin typeface="Brush Script MT" panose="03060802040406070304" pitchFamily="66" charset="0"/>
              </a:rPr>
              <a:t>Brignolais</a:t>
            </a:r>
            <a:endParaRPr lang="fr-FR" sz="4800" b="1" dirty="0">
              <a:solidFill>
                <a:schemeClr val="bg1"/>
              </a:solidFill>
              <a:latin typeface="Brush Script MT" panose="03060802040406070304" pitchFamily="66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114873603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6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by="(-#ppt_w*2)" calcmode="lin" valueType="num">
                                      <p:cBhvr rctx="PPT">
                                        <p:cTn id="21" dur="5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</p:anim>
                                    <p:anim by="(#ppt_w*0.50)" calcmode="lin" valueType="num">
                                      <p:cBhvr>
                                        <p:cTn id="22" dur="500" decel="50000" autoRev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</p:anim>
                                    <p:anim from="(-#ppt_h/2)" to="(#ppt_y)" calcmode="lin" valueType="num">
                                      <p:cBhvr>
                                        <p:cTn id="23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</p:anim>
                                    <p:animRot by="21600000">
                                      <p:cBhvr>
                                        <p:cTn id="24" dur="1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r</p:attrName>
                                        </p:attrNameLst>
                                      </p:cBhvr>
                                    </p:animRo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3</a:t>
            </a:fld>
            <a:endParaRPr lang="fr-FR"/>
          </a:p>
        </p:txBody>
      </p:sp>
      <p:pic>
        <p:nvPicPr>
          <p:cNvPr id="8" name="Image 7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124" b="12347"/>
          <a:stretch/>
        </p:blipFill>
        <p:spPr>
          <a:xfrm>
            <a:off x="985838" y="778045"/>
            <a:ext cx="10199571" cy="5294143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94810251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4413" y="800100"/>
            <a:ext cx="10258812" cy="5314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336738731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5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5917" r="-450" b="2974"/>
          <a:stretch/>
        </p:blipFill>
        <p:spPr>
          <a:xfrm>
            <a:off x="1028700" y="789130"/>
            <a:ext cx="10215563" cy="530443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812678560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6</a:t>
            </a:fld>
            <a:endParaRPr lang="fr-FR"/>
          </a:p>
        </p:txBody>
      </p:sp>
      <p:pic>
        <p:nvPicPr>
          <p:cNvPr id="2" name="Image 1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r="-247" b="5632"/>
          <a:stretch/>
        </p:blipFill>
        <p:spPr>
          <a:xfrm>
            <a:off x="1000125" y="773561"/>
            <a:ext cx="10196698" cy="5319568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86705910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7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6974" r="378" b="6452"/>
          <a:stretch/>
        </p:blipFill>
        <p:spPr>
          <a:xfrm>
            <a:off x="972349" y="771525"/>
            <a:ext cx="10213964" cy="5314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135379464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8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14413" y="808094"/>
            <a:ext cx="10214795" cy="52813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533965214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9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t="17731" r="-361"/>
          <a:stretch/>
        </p:blipFill>
        <p:spPr>
          <a:xfrm>
            <a:off x="985838" y="788823"/>
            <a:ext cx="10287000" cy="529765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15876901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>
          <a:xfrm>
            <a:off x="8806543" y="6532253"/>
            <a:ext cx="2743200" cy="365125"/>
          </a:xfrm>
        </p:spPr>
        <p:txBody>
          <a:bodyPr/>
          <a:lstStyle/>
          <a:p>
            <a:fld id="{17F59DC4-1AF1-4D1B-A95D-4AD1E8853B2E}" type="slidenum">
              <a:rPr lang="fr-FR" smtClean="0"/>
              <a:t>10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9371" t="615" r="6030" b="-1"/>
          <a:stretch/>
        </p:blipFill>
        <p:spPr>
          <a:xfrm>
            <a:off x="1012868" y="771526"/>
            <a:ext cx="10196274" cy="5314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2207444679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11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5910" t="538" r="471" b="-538"/>
          <a:stretch/>
        </p:blipFill>
        <p:spPr>
          <a:xfrm>
            <a:off x="1014412" y="800100"/>
            <a:ext cx="10158413" cy="5314950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734656372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12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/>
          <a:stretch/>
        </p:blipFill>
        <p:spPr>
          <a:xfrm>
            <a:off x="1000125" y="800942"/>
            <a:ext cx="10182581" cy="526974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44576603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13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1" t="7718" r="-419"/>
          <a:stretch/>
        </p:blipFill>
        <p:spPr>
          <a:xfrm>
            <a:off x="1045368" y="800099"/>
            <a:ext cx="10101263" cy="5257801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663688147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14</a:t>
            </a:fld>
            <a:endParaRPr lang="fr-FR"/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 rotWithShape="1"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rcRect l="-2"/>
          <a:stretch/>
        </p:blipFill>
        <p:spPr>
          <a:xfrm>
            <a:off x="971550" y="753760"/>
            <a:ext cx="10258425" cy="5337327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chemeClr val="accent6">
                <a:lumMod val="75000"/>
              </a:schemeClr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</p:spTree>
    <p:extLst>
      <p:ext uri="{BB962C8B-B14F-4D97-AF65-F5344CB8AC3E}">
        <p14:creationId xmlns:p14="http://schemas.microsoft.com/office/powerpoint/2010/main" val="3548059096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Rectangle 3"/>
          <p:cNvSpPr/>
          <p:nvPr/>
        </p:nvSpPr>
        <p:spPr>
          <a:xfrm>
            <a:off x="775854" y="550718"/>
            <a:ext cx="10640291" cy="5756564"/>
          </a:xfrm>
          <a:prstGeom prst="rect">
            <a:avLst/>
          </a:prstGeom>
          <a:noFill/>
          <a:ln w="381000" cmpd="tri">
            <a:gradFill flip="none" rotWithShape="1">
              <a:gsLst>
                <a:gs pos="0">
                  <a:schemeClr val="accent1">
                    <a:lumMod val="5000"/>
                    <a:lumOff val="95000"/>
                  </a:schemeClr>
                </a:gs>
                <a:gs pos="93000">
                  <a:srgbClr val="FFC000"/>
                </a:gs>
                <a:gs pos="97000">
                  <a:srgbClr val="FF0000"/>
                </a:gs>
                <a:gs pos="100000">
                  <a:srgbClr val="FFFF00"/>
                </a:gs>
              </a:gsLst>
              <a:path path="rect">
                <a:fillToRect l="50000" t="50000" r="50000" b="50000"/>
              </a:path>
              <a:tileRect/>
            </a:gra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fr-FR"/>
          </a:p>
        </p:txBody>
      </p:sp>
      <p:sp>
        <p:nvSpPr>
          <p:cNvPr id="5" name="Espace réservé de la date 4"/>
          <p:cNvSpPr>
            <a:spLocks noGrp="1"/>
          </p:cNvSpPr>
          <p:nvPr>
            <p:ph type="dt" sz="half" idx="10"/>
          </p:nvPr>
        </p:nvSpPr>
        <p:spPr>
          <a:xfrm>
            <a:off x="489857" y="6494236"/>
            <a:ext cx="2743200" cy="365125"/>
          </a:xfrm>
        </p:spPr>
        <p:txBody>
          <a:bodyPr/>
          <a:lstStyle/>
          <a:p>
            <a:fld id="{F12D7501-5797-48DA-964E-F85BA6E01D81}" type="datetime1">
              <a:rPr lang="fr-FR" sz="2000" b="1" smtClean="0">
                <a:solidFill>
                  <a:schemeClr val="bg1"/>
                </a:solidFill>
                <a:latin typeface="Magneto" panose="04030805050802020D02" pitchFamily="82" charset="0"/>
              </a:rPr>
              <a:t>12/02/2021</a:t>
            </a:fld>
            <a:endParaRPr lang="fr-FR" b="1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sp>
        <p:nvSpPr>
          <p:cNvPr id="6" name="Espace réservé du pied de page 5"/>
          <p:cNvSpPr>
            <a:spLocks noGrp="1"/>
          </p:cNvSpPr>
          <p:nvPr>
            <p:ph type="ftr" sz="quarter" idx="11"/>
          </p:nvPr>
        </p:nvSpPr>
        <p:spPr>
          <a:xfrm>
            <a:off x="3962400" y="6481041"/>
            <a:ext cx="4114800" cy="365125"/>
          </a:xfrm>
        </p:spPr>
        <p:txBody>
          <a:bodyPr/>
          <a:lstStyle/>
          <a:p>
            <a:r>
              <a:rPr lang="fr-FR" sz="2000" dirty="0" smtClean="0">
                <a:solidFill>
                  <a:schemeClr val="bg1"/>
                </a:solidFill>
                <a:latin typeface="Magneto" panose="04030805050802020D02" pitchFamily="82" charset="0"/>
              </a:rPr>
              <a:t>PPS   Lande   2021</a:t>
            </a:r>
            <a:endParaRPr lang="fr-FR" sz="2000" dirty="0">
              <a:solidFill>
                <a:schemeClr val="bg1"/>
              </a:solidFill>
              <a:latin typeface="Magneto" panose="04030805050802020D02" pitchFamily="82" charset="0"/>
            </a:endParaRPr>
          </a:p>
        </p:txBody>
      </p:sp>
      <p:pic>
        <p:nvPicPr>
          <p:cNvPr id="3" name="Image 2"/>
          <p:cNvPicPr>
            <a:picLocks noChangeAspect="1"/>
          </p:cNvPicPr>
          <p:nvPr/>
        </p:nvPicPr>
        <p:blipFill>
          <a:blip r:embed="rId3" cstate="email">
            <a:extLst>
              <a:ext uri="{28A0092B-C50C-407E-A947-70E740481C1C}">
                <a14:useLocalDpi xmlns:a14="http://schemas.microsoft.com/office/drawing/2010/main"/>
              </a:ext>
            </a:extLst>
          </a:blip>
          <a:stretch>
            <a:fillRect/>
          </a:stretch>
        </p:blipFill>
        <p:spPr>
          <a:xfrm>
            <a:off x="974916" y="770913"/>
            <a:ext cx="10242168" cy="5316173"/>
          </a:xfrm>
          <a:prstGeom prst="rect">
            <a:avLst/>
          </a:prstGeom>
        </p:spPr>
      </p:pic>
      <p:sp>
        <p:nvSpPr>
          <p:cNvPr id="7" name="Espace réservé du numéro de diapositive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7F59DC4-1AF1-4D1B-A95D-4AD1E8853B2E}" type="slidenum">
              <a:rPr lang="fr-FR" smtClean="0"/>
              <a:t>15</a:t>
            </a:fld>
            <a:endParaRPr lang="fr-FR"/>
          </a:p>
        </p:txBody>
      </p:sp>
      <p:sp>
        <p:nvSpPr>
          <p:cNvPr id="8" name="Rectangle 7"/>
          <p:cNvSpPr/>
          <p:nvPr/>
        </p:nvSpPr>
        <p:spPr>
          <a:xfrm>
            <a:off x="1661834" y="2828835"/>
            <a:ext cx="8868329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fr-FR" sz="7200" b="1" dirty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 </a:t>
            </a:r>
            <a:r>
              <a:rPr lang="fr-FR" sz="7200" b="1" dirty="0" smtClean="0">
                <a:ln>
                  <a:solidFill>
                    <a:srgbClr val="FF0000"/>
                  </a:solidFill>
                </a:ln>
                <a:solidFill>
                  <a:schemeClr val="bg1"/>
                </a:solidFill>
                <a:effectLst>
                  <a:glow rad="228600">
                    <a:schemeClr val="accent2">
                      <a:satMod val="175000"/>
                      <a:alpha val="40000"/>
                    </a:schemeClr>
                  </a:glow>
                </a:effectLst>
                <a:latin typeface="Magneto" panose="04030805050802020D02" pitchFamily="82" charset="0"/>
              </a:rPr>
              <a:t>C’était Brignoles</a:t>
            </a:r>
            <a:endParaRPr lang="fr-FR" sz="7200" b="1" dirty="0">
              <a:ln>
                <a:solidFill>
                  <a:srgbClr val="FF0000"/>
                </a:solidFill>
              </a:ln>
              <a:solidFill>
                <a:schemeClr val="bg1"/>
              </a:solidFill>
              <a:effectLst>
                <a:glow rad="228600">
                  <a:schemeClr val="accent2">
                    <a:satMod val="175000"/>
                    <a:alpha val="40000"/>
                  </a:schemeClr>
                </a:glow>
              </a:effectLst>
              <a:latin typeface="Magneto" panose="04030805050802020D02" pitchFamily="82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2050711265"/>
      </p:ext>
    </p:extLst>
  </p:cSld>
  <p:clrMapOvr>
    <a:masterClrMapping/>
  </p:clrMapOvr>
  <mc:AlternateContent xmlns:mc="http://schemas.openxmlformats.org/markup-compatibility/2006">
    <mc:Choice xmlns:p14="http://schemas.microsoft.com/office/powerpoint/2010/main" Requires="p14">
      <p:transition spd="slow" p14:dur="5500" advTm="13000">
        <p:wedge/>
      </p:transition>
    </mc:Choice>
    <mc:Fallback>
      <p:transition spd="slow" advTm="13000">
        <p:wedge/>
      </p:transition>
    </mc:Fallback>
  </mc:AlternateContent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1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heel(8)">
                                      <p:cBhvr>
                                        <p:cTn id="16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38" presetClass="entr" presetSubtype="0" accel="5000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set>
                                      <p:cBhvr>
                                        <p:cTn id="21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o>
                                        <p:strVal val="-45.0"/>
                                      </p:to>
                                    </p:set>
                                    <p:anim calcmode="lin" valueType="num">
                                      <p:cBhvr>
                                        <p:cTn id="22" dur="455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-45"/>
                                          </p:val>
                                        </p:tav>
                                        <p:tav tm="69900">
                                          <p:val>
                                            <p:fltVal val="45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455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1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156" decel="50000" autoRev="1" fill="hold">
                                          <p:stCondLst>
                                            <p:cond delay="455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-(0.354*#ppt_w-0.172*#ppt_h)-#ppt_h/2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5" dur="136" fill="hold">
                                          <p:stCondLst>
                                            <p:cond delay="864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-(0.354*#ppt_w-0.172*#ppt_h)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2" presetClass="entr" presetSubtype="1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30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 animBg="1"/>
    </p:bldLst>
  </p:timing>
</p:sld>
</file>

<file path=ppt/theme/theme1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Thème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348</TotalTime>
  <Words>131</Words>
  <Application>Microsoft Office PowerPoint</Application>
  <PresentationFormat>Grand écran</PresentationFormat>
  <Paragraphs>63</Paragraphs>
  <Slides>15</Slides>
  <Notes>15</Notes>
  <HiddenSlides>0</HiddenSlides>
  <MMClips>0</MMClips>
  <ScaleCrop>false</ScaleCrop>
  <HeadingPairs>
    <vt:vector size="6" baseType="variant">
      <vt:variant>
        <vt:lpstr>Polices utilisées</vt:lpstr>
      </vt:variant>
      <vt:variant>
        <vt:i4>5</vt:i4>
      </vt:variant>
      <vt:variant>
        <vt:lpstr>Thème</vt:lpstr>
      </vt:variant>
      <vt:variant>
        <vt:i4>1</vt:i4>
      </vt:variant>
      <vt:variant>
        <vt:lpstr>Titres des diapositives</vt:lpstr>
      </vt:variant>
      <vt:variant>
        <vt:i4>15</vt:i4>
      </vt:variant>
    </vt:vector>
  </HeadingPairs>
  <TitlesOfParts>
    <vt:vector size="21" baseType="lpstr">
      <vt:lpstr>Arial</vt:lpstr>
      <vt:lpstr>Brush Script MT</vt:lpstr>
      <vt:lpstr>Calibri</vt:lpstr>
      <vt:lpstr>Calibri Light</vt:lpstr>
      <vt:lpstr>Magneto</vt:lpstr>
      <vt:lpstr>Thème Office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  <vt:lpstr>Présentation PowerPoint</vt:lpstr>
    </vt:vector>
  </TitlesOfParts>
  <Company/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Présentation PowerPoint</dc:title>
  <dc:creator>Alain</dc:creator>
  <cp:lastModifiedBy>Alain</cp:lastModifiedBy>
  <cp:revision>52</cp:revision>
  <dcterms:created xsi:type="dcterms:W3CDTF">2021-01-08T14:53:05Z</dcterms:created>
  <dcterms:modified xsi:type="dcterms:W3CDTF">2021-02-12T17:57:27Z</dcterms:modified>
  <cp:contentStatus>Final</cp:contentStatus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_MarkAsFinal">
    <vt:bool>true</vt:bool>
  </property>
</Properties>
</file>