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9" r:id="rId5"/>
    <p:sldId id="263" r:id="rId6"/>
    <p:sldId id="259" r:id="rId7"/>
    <p:sldId id="260" r:id="rId8"/>
    <p:sldId id="261" r:id="rId9"/>
    <p:sldId id="264" r:id="rId10"/>
    <p:sldId id="262" r:id="rId11"/>
    <p:sldId id="268" r:id="rId12"/>
    <p:sldId id="265" r:id="rId13"/>
    <p:sldId id="266" r:id="rId14"/>
    <p:sldId id="267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nHzOo01cXfSEmLOnxuQHg==" hashData="9ff1SgmwgArLFAMzNB1iiZ06QlSCSfDNN58hM2OcIX/rB0xUwEKXGHvEja1IehuGThpXwR71Mrjw5THhEliw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47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12/02/2021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12/02/2021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92D05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80"/>
          <a:stretch/>
        </p:blipFill>
        <p:spPr>
          <a:xfrm>
            <a:off x="985837" y="757238"/>
            <a:ext cx="10241209" cy="53149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385612" y="1259175"/>
            <a:ext cx="944165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Brignoles     N°2</a:t>
            </a:r>
            <a:endParaRPr lang="fr-FR" sz="13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  <p:sndAc>
          <p:stSnd loop="1">
            <p:snd r:embed="rId3" name="La chanson des cigales-.wav"/>
          </p:stSnd>
        </p:sndAc>
      </p:transition>
    </mc:Choice>
    <mc:Fallback xmlns="">
      <p:transition spd="slow" advTm="13000">
        <p:wedge/>
        <p:sndAc>
          <p:stSnd loop="1">
            <p:snd r:embed="rId5" name="La chanson des cigale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76375" y="1166842"/>
            <a:ext cx="90868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Brignoles est une commune française du Territoire Provence Verte en région Provence-Alpes-Côte d'Azur. Située dans le département du Var, elle en est la deuxième sous-préfecture avec Draguignan. Ses habitants sont appelés les </a:t>
            </a:r>
            <a:r>
              <a:rPr lang="fr-FR" sz="4800" b="1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Brignolais</a:t>
            </a:r>
            <a:endParaRPr lang="fr-FR" sz="4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7" b="9126"/>
          <a:stretch/>
        </p:blipFill>
        <p:spPr>
          <a:xfrm>
            <a:off x="1042989" y="778044"/>
            <a:ext cx="10124338" cy="52828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4413" y="800100"/>
            <a:ext cx="10258812" cy="531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17" r="-450" b="2974"/>
          <a:stretch/>
        </p:blipFill>
        <p:spPr>
          <a:xfrm>
            <a:off x="1028700" y="789130"/>
            <a:ext cx="10215563" cy="5304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9066" y="790946"/>
            <a:ext cx="10210909" cy="52669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3"/>
          <a:stretch/>
        </p:blipFill>
        <p:spPr>
          <a:xfrm>
            <a:off x="1008488" y="742950"/>
            <a:ext cx="10235775" cy="5353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985838" y="794198"/>
            <a:ext cx="10188667" cy="5331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7"/>
          <a:stretch/>
        </p:blipFill>
        <p:spPr>
          <a:xfrm>
            <a:off x="1022103" y="800100"/>
            <a:ext cx="10165010" cy="53058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308" y="785813"/>
            <a:ext cx="10195627" cy="531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3972" r="-35" b="4512"/>
          <a:stretch/>
        </p:blipFill>
        <p:spPr>
          <a:xfrm>
            <a:off x="973931" y="805870"/>
            <a:ext cx="10227469" cy="52663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92" r="13627"/>
          <a:stretch/>
        </p:blipFill>
        <p:spPr>
          <a:xfrm>
            <a:off x="982579" y="757239"/>
            <a:ext cx="10233110" cy="53438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7"/>
          <a:stretch/>
        </p:blipFill>
        <p:spPr>
          <a:xfrm>
            <a:off x="973586" y="760219"/>
            <a:ext cx="10244827" cy="5337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971550" y="753760"/>
            <a:ext cx="10258425" cy="5337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916" y="770913"/>
            <a:ext cx="10242168" cy="53161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661834" y="2828835"/>
            <a:ext cx="88683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Brignoles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131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44</cp:revision>
  <dcterms:created xsi:type="dcterms:W3CDTF">2021-01-08T14:53:05Z</dcterms:created>
  <dcterms:modified xsi:type="dcterms:W3CDTF">2021-02-12T17:40:32Z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