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9" r:id="rId5"/>
    <p:sldId id="259" r:id="rId6"/>
    <p:sldId id="260" r:id="rId7"/>
    <p:sldId id="261" r:id="rId8"/>
    <p:sldId id="264" r:id="rId9"/>
    <p:sldId id="262" r:id="rId10"/>
    <p:sldId id="268" r:id="rId11"/>
    <p:sldId id="263" r:id="rId12"/>
    <p:sldId id="265" r:id="rId13"/>
    <p:sldId id="266" r:id="rId14"/>
    <p:sldId id="267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bxRsBtVVaOTauqa33X9XQ==" hashData="iQN/Kc7YWYu/VBdORnnea6EUQq9B6ns6pSJypPRdpRntblD4Kb8dJlECrhYKU5aV+zrKcdm6qJ/ToPmLabHRH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30/01/2021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1472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30/01/2021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30/01/2021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30/01/2021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92D05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t="-280" r="21554" b="1"/>
          <a:stretch/>
        </p:blipFill>
        <p:spPr>
          <a:xfrm>
            <a:off x="985837" y="757238"/>
            <a:ext cx="10241209" cy="53149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375171" y="2321004"/>
            <a:ext cx="9441657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3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Brignoles</a:t>
            </a:r>
            <a:endParaRPr lang="fr-FR" sz="13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La chanson des cigales-.wav"/>
          </p:stSnd>
        </p:sndAc>
      </p:transition>
    </mc:Choice>
    <mc:Fallback>
      <p:transition spd="slow" advTm="13000">
        <p:wedge/>
        <p:sndAc>
          <p:stSnd loop="1">
            <p:snd r:embed="rId3" name="La chanson des cigales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476375" y="1166842"/>
            <a:ext cx="90868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Brignoles est une commune française du Territoire Provence Verte en région Provence-Alpes-Côte d'Azur. Située dans le département du Var, elle en est la deuxième sous-préfecture avec Draguignan. Ses habitants sont appelés les </a:t>
            </a:r>
            <a:r>
              <a:rPr lang="fr-FR" sz="4800" b="1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Brignolais</a:t>
            </a:r>
            <a:endParaRPr lang="fr-FR" sz="4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7351" y="778045"/>
            <a:ext cx="8912140" cy="5322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63" y="792987"/>
            <a:ext cx="7829550" cy="5307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056" t="299" b="-1"/>
          <a:stretch/>
        </p:blipFill>
        <p:spPr>
          <a:xfrm>
            <a:off x="940601" y="771525"/>
            <a:ext cx="10238164" cy="5329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93" t="-626" r="21754"/>
          <a:stretch/>
        </p:blipFill>
        <p:spPr>
          <a:xfrm>
            <a:off x="1014413" y="728663"/>
            <a:ext cx="10172700" cy="53673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7006" y="771525"/>
            <a:ext cx="6757988" cy="5314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9838" y="764381"/>
            <a:ext cx="7172324" cy="5329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8450" y="757237"/>
            <a:ext cx="6515099" cy="5343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50" y="775112"/>
            <a:ext cx="7600950" cy="5307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7351" y="778045"/>
            <a:ext cx="8912140" cy="5322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783167"/>
            <a:ext cx="7636764" cy="53033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127880" y="783167"/>
            <a:ext cx="593624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Les Médiévales de Brignoles</a:t>
            </a:r>
          </a:p>
        </p:txBody>
      </p:sp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99" y="783167"/>
            <a:ext cx="7657339" cy="53175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2609" t="24281" r="23793" b="19985"/>
          <a:stretch/>
        </p:blipFill>
        <p:spPr>
          <a:xfrm>
            <a:off x="987530" y="780856"/>
            <a:ext cx="10217251" cy="53199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916" y="770913"/>
            <a:ext cx="10242168" cy="5316173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661834" y="2828835"/>
            <a:ext cx="88683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Brignoles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71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134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39</cp:revision>
  <dcterms:created xsi:type="dcterms:W3CDTF">2021-01-08T14:53:05Z</dcterms:created>
  <dcterms:modified xsi:type="dcterms:W3CDTF">2021-01-30T20:06:24Z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