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wZYjWzKm5yJ4c8faHphvA==" hashData="B1utVRRBYBm5Xh8p3HklN+YCJHy/Hwmp9hELC9EMbrbUlfNU5OypCW3Lhl8ySotjFYMZevjMZCjgmFbV8Zs+4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N°8</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265" b="6887"/>
          <a:stretch/>
        </p:blipFill>
        <p:spPr>
          <a:xfrm>
            <a:off x="1071564" y="771525"/>
            <a:ext cx="10072686" cy="517838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sp>
        <p:nvSpPr>
          <p:cNvPr id="3" name="Rectangle 2"/>
          <p:cNvSpPr/>
          <p:nvPr/>
        </p:nvSpPr>
        <p:spPr>
          <a:xfrm>
            <a:off x="1380610" y="2967335"/>
            <a:ext cx="9430787" cy="1754326"/>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Après</a:t>
            </a:r>
          </a:p>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a:t>
            </a: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1" end="1"/>
                                            </p:txEl>
                                          </p:spTgt>
                                        </p:tgtEl>
                                        <p:attrNameLst>
                                          <p:attrName>style.visibility</p:attrName>
                                        </p:attrNameLst>
                                      </p:cBhvr>
                                      <p:to>
                                        <p:strVal val="visible"/>
                                      </p:to>
                                    </p:set>
                                    <p:set>
                                      <p:cBhvr>
                                        <p:cTn id="26" dur="455" fill="hold">
                                          <p:stCondLst>
                                            <p:cond delay="0"/>
                                          </p:stCondLst>
                                        </p:cTn>
                                        <p:tgtEl>
                                          <p:spTgt spid="3">
                                            <p:txEl>
                                              <p:pRg st="1" end="1"/>
                                            </p:txEl>
                                          </p:spTgt>
                                        </p:tgtEl>
                                        <p:attrNameLst>
                                          <p:attrName>style.rotation</p:attrName>
                                        </p:attrNameLst>
                                      </p:cBhvr>
                                      <p:to>
                                        <p:strVal val="-45.0"/>
                                      </p:to>
                                    </p:set>
                                    <p:anim calcmode="lin" valueType="num">
                                      <p:cBhvr>
                                        <p:cTn id="27"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41859" y="791369"/>
            <a:ext cx="9108282" cy="5141912"/>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09800" y="769937"/>
            <a:ext cx="7777163" cy="5184775"/>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28899" y="760958"/>
            <a:ext cx="6772275" cy="5211477"/>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3067" t="-824"/>
          <a:stretch/>
        </p:blipFill>
        <p:spPr>
          <a:xfrm>
            <a:off x="1071562" y="714375"/>
            <a:ext cx="10082213" cy="5243513"/>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750" r="104" b="16458"/>
          <a:stretch/>
        </p:blipFill>
        <p:spPr>
          <a:xfrm>
            <a:off x="1528762" y="797718"/>
            <a:ext cx="9134475" cy="5129214"/>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23985" r="-201"/>
          <a:stretch/>
        </p:blipFill>
        <p:spPr>
          <a:xfrm>
            <a:off x="1057275" y="780869"/>
            <a:ext cx="9722155" cy="5162911"/>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6406" r="-208" b="8516"/>
          <a:stretch/>
        </p:blipFill>
        <p:spPr>
          <a:xfrm>
            <a:off x="1523999" y="771525"/>
            <a:ext cx="9163051" cy="5186364"/>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0572" b="12071"/>
          <a:stretch/>
        </p:blipFill>
        <p:spPr>
          <a:xfrm>
            <a:off x="2762250" y="800100"/>
            <a:ext cx="6667500" cy="5157788"/>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2924" r="164" b="10220"/>
          <a:stretch/>
        </p:blipFill>
        <p:spPr>
          <a:xfrm>
            <a:off x="1096892" y="800100"/>
            <a:ext cx="10047358" cy="5164419"/>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28862" y="770898"/>
            <a:ext cx="7743825" cy="5176135"/>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24000" y="771525"/>
            <a:ext cx="9134475" cy="5172076"/>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175</TotalTime>
  <Words>177</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2020-12-27T13:17:04Z</dcterms:created>
  <dcterms:modified xsi:type="dcterms:W3CDTF">2020-12-28T17:03:46Z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