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67" r:id="rId4"/>
    <p:sldId id="258" r:id="rId5"/>
    <p:sldId id="265" r:id="rId6"/>
    <p:sldId id="268" r:id="rId7"/>
    <p:sldId id="259" r:id="rId8"/>
    <p:sldId id="260" r:id="rId9"/>
    <p:sldId id="261" r:id="rId10"/>
    <p:sldId id="262" r:id="rId11"/>
    <p:sldId id="263" r:id="rId12"/>
    <p:sldId id="264" r:id="rId13"/>
    <p:sldId id="266"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3fZ6NoJwg8kp1jjt7iaGLQ==" hashData="xNP9ucAf7dZrFrKE0h2i6J7ZFnr2vewUybsMRBLF/P+E87Sv0gqLoQbLqRCUSMjCuJKz5fkCuGN8hUXxFQM+0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4" autoAdjust="0"/>
    <p:restoredTop sz="94660"/>
  </p:normalViewPr>
  <p:slideViewPr>
    <p:cSldViewPr snapToGrid="0" showGuides="1">
      <p:cViewPr varScale="1">
        <p:scale>
          <a:sx n="67" d="100"/>
          <a:sy n="67" d="100"/>
        </p:scale>
        <p:origin x="738"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733E51-7044-452A-B6E9-5062EB8D4674}" type="datetimeFigureOut">
              <a:rPr lang="fr-FR" smtClean="0"/>
              <a:t>28/12/2020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D14ED9-CA6A-4690-A82B-F959B7CA0A80}" type="slidenum">
              <a:rPr lang="fr-FR" smtClean="0"/>
              <a:t>‹N°›</a:t>
            </a:fld>
            <a:endParaRPr lang="fr-FR"/>
          </a:p>
        </p:txBody>
      </p:sp>
    </p:spTree>
    <p:extLst>
      <p:ext uri="{BB962C8B-B14F-4D97-AF65-F5344CB8AC3E}">
        <p14:creationId xmlns:p14="http://schemas.microsoft.com/office/powerpoint/2010/main" val="16552609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a:t>
            </a:fld>
            <a:endParaRPr lang="fr-FR"/>
          </a:p>
        </p:txBody>
      </p:sp>
    </p:spTree>
    <p:extLst>
      <p:ext uri="{BB962C8B-B14F-4D97-AF65-F5344CB8AC3E}">
        <p14:creationId xmlns:p14="http://schemas.microsoft.com/office/powerpoint/2010/main" val="3728794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2</a:t>
            </a:fld>
            <a:endParaRPr lang="fr-FR"/>
          </a:p>
        </p:txBody>
      </p:sp>
    </p:spTree>
    <p:extLst>
      <p:ext uri="{BB962C8B-B14F-4D97-AF65-F5344CB8AC3E}">
        <p14:creationId xmlns:p14="http://schemas.microsoft.com/office/powerpoint/2010/main" val="2151921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3</a:t>
            </a:fld>
            <a:endParaRPr lang="fr-FR"/>
          </a:p>
        </p:txBody>
      </p:sp>
    </p:spTree>
    <p:extLst>
      <p:ext uri="{BB962C8B-B14F-4D97-AF65-F5344CB8AC3E}">
        <p14:creationId xmlns:p14="http://schemas.microsoft.com/office/powerpoint/2010/main" val="2551103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4</a:t>
            </a:fld>
            <a:endParaRPr lang="fr-FR"/>
          </a:p>
        </p:txBody>
      </p:sp>
    </p:spTree>
    <p:extLst>
      <p:ext uri="{BB962C8B-B14F-4D97-AF65-F5344CB8AC3E}">
        <p14:creationId xmlns:p14="http://schemas.microsoft.com/office/powerpoint/2010/main" val="24566879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5</a:t>
            </a:fld>
            <a:endParaRPr lang="fr-FR"/>
          </a:p>
        </p:txBody>
      </p:sp>
    </p:spTree>
    <p:extLst>
      <p:ext uri="{BB962C8B-B14F-4D97-AF65-F5344CB8AC3E}">
        <p14:creationId xmlns:p14="http://schemas.microsoft.com/office/powerpoint/2010/main" val="2396471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6</a:t>
            </a:fld>
            <a:endParaRPr lang="fr-FR"/>
          </a:p>
        </p:txBody>
      </p:sp>
    </p:spTree>
    <p:extLst>
      <p:ext uri="{BB962C8B-B14F-4D97-AF65-F5344CB8AC3E}">
        <p14:creationId xmlns:p14="http://schemas.microsoft.com/office/powerpoint/2010/main" val="13456805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7</a:t>
            </a:fld>
            <a:endParaRPr lang="fr-FR"/>
          </a:p>
        </p:txBody>
      </p:sp>
    </p:spTree>
    <p:extLst>
      <p:ext uri="{BB962C8B-B14F-4D97-AF65-F5344CB8AC3E}">
        <p14:creationId xmlns:p14="http://schemas.microsoft.com/office/powerpoint/2010/main" val="3812415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8</a:t>
            </a:fld>
            <a:endParaRPr lang="fr-FR"/>
          </a:p>
        </p:txBody>
      </p:sp>
    </p:spTree>
    <p:extLst>
      <p:ext uri="{BB962C8B-B14F-4D97-AF65-F5344CB8AC3E}">
        <p14:creationId xmlns:p14="http://schemas.microsoft.com/office/powerpoint/2010/main" val="1936002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9</a:t>
            </a:fld>
            <a:endParaRPr lang="fr-FR"/>
          </a:p>
        </p:txBody>
      </p:sp>
    </p:spTree>
    <p:extLst>
      <p:ext uri="{BB962C8B-B14F-4D97-AF65-F5344CB8AC3E}">
        <p14:creationId xmlns:p14="http://schemas.microsoft.com/office/powerpoint/2010/main" val="4698898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10</a:t>
            </a:fld>
            <a:endParaRPr lang="fr-FR"/>
          </a:p>
        </p:txBody>
      </p:sp>
    </p:spTree>
    <p:extLst>
      <p:ext uri="{BB962C8B-B14F-4D97-AF65-F5344CB8AC3E}">
        <p14:creationId xmlns:p14="http://schemas.microsoft.com/office/powerpoint/2010/main" val="35310943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11</a:t>
            </a:fld>
            <a:endParaRPr lang="fr-FR"/>
          </a:p>
        </p:txBody>
      </p:sp>
    </p:spTree>
    <p:extLst>
      <p:ext uri="{BB962C8B-B14F-4D97-AF65-F5344CB8AC3E}">
        <p14:creationId xmlns:p14="http://schemas.microsoft.com/office/powerpoint/2010/main" val="28717461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12</a:t>
            </a:fld>
            <a:endParaRPr lang="fr-FR"/>
          </a:p>
        </p:txBody>
      </p:sp>
    </p:spTree>
    <p:extLst>
      <p:ext uri="{BB962C8B-B14F-4D97-AF65-F5344CB8AC3E}">
        <p14:creationId xmlns:p14="http://schemas.microsoft.com/office/powerpoint/2010/main" val="42194436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13</a:t>
            </a:fld>
            <a:endParaRPr lang="fr-FR"/>
          </a:p>
        </p:txBody>
      </p:sp>
    </p:spTree>
    <p:extLst>
      <p:ext uri="{BB962C8B-B14F-4D97-AF65-F5344CB8AC3E}">
        <p14:creationId xmlns:p14="http://schemas.microsoft.com/office/powerpoint/2010/main" val="1744601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14</a:t>
            </a:fld>
            <a:endParaRPr lang="fr-FR"/>
          </a:p>
        </p:txBody>
      </p:sp>
    </p:spTree>
    <p:extLst>
      <p:ext uri="{BB962C8B-B14F-4D97-AF65-F5344CB8AC3E}">
        <p14:creationId xmlns:p14="http://schemas.microsoft.com/office/powerpoint/2010/main" val="4692272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15</a:t>
            </a:fld>
            <a:endParaRPr lang="fr-FR"/>
          </a:p>
        </p:txBody>
      </p:sp>
    </p:spTree>
    <p:extLst>
      <p:ext uri="{BB962C8B-B14F-4D97-AF65-F5344CB8AC3E}">
        <p14:creationId xmlns:p14="http://schemas.microsoft.com/office/powerpoint/2010/main" val="9265509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BCAA0F85-8F5D-45E2-B939-B94AA0FAAB17}"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206943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4F1D1B2-C666-48CF-904C-04B75DEB6609}"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58859646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72D7544-681F-4289-8D4B-7E423A5E5B1D}"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417498453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B2B4179-1F52-4311-8A7A-1B469F1CFCA4}"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029023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D4DB388-52C8-4AAC-8F2D-D8BA76622C71}" type="datetime1">
              <a:rPr lang="fr-FR" smtClean="0"/>
              <a:t>28/12/2020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7862136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8EB6034B-6E6C-4A3F-BE7E-70C71749AB15}" type="datetime1">
              <a:rPr lang="fr-FR" smtClean="0"/>
              <a:t>28/12/2020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4963488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79D95E-035D-4508-BFD6-0855DF71D206}" type="datetime1">
              <a:rPr lang="fr-FR" smtClean="0"/>
              <a:t>28/12/2020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57188531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6D46467-5FB8-40CE-B8BB-C8C95D209DF2}"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8868685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7A6328C-C9EA-43F7-9FFC-CFC5BF4B5C74}"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700219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0BACB30-E8BE-4830-9457-B968787256EC}"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7054070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7DCC0D2-95E8-4A23-B6A6-734D2852C9B8}"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666250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74000">
              <a:schemeClr val="accent5">
                <a:lumMod val="75000"/>
              </a:schemeClr>
            </a:gs>
            <a:gs pos="91000">
              <a:schemeClr val="bg1"/>
            </a:gs>
            <a:gs pos="100000">
              <a:srgbClr val="00206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E2DA60-550C-438B-8656-8E29102D3206}" type="datetime1">
              <a:rPr lang="fr-FR" smtClean="0"/>
              <a:t>28/12/2020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83C60-71B8-4B09-9E65-7AFF2D42C672}" type="slidenum">
              <a:rPr lang="fr-FR" smtClean="0"/>
              <a:t>‹N°›</a:t>
            </a:fld>
            <a:endParaRPr lang="fr-FR"/>
          </a:p>
        </p:txBody>
      </p:sp>
    </p:spTree>
    <p:extLst>
      <p:ext uri="{BB962C8B-B14F-4D97-AF65-F5344CB8AC3E}">
        <p14:creationId xmlns:p14="http://schemas.microsoft.com/office/powerpoint/2010/main" val="316134116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020448" y="766609"/>
            <a:ext cx="10151104" cy="5191432"/>
          </a:xfrm>
          <a:prstGeom prst="rect">
            <a:avLst/>
          </a:prstGeom>
          <a:effectLst>
            <a:softEdge rad="127000"/>
          </a:effectLst>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a:t>
            </a:fld>
            <a:endParaRPr lang="fr-FR" sz="1800" b="1" dirty="0">
              <a:solidFill>
                <a:schemeClr val="tx1"/>
              </a:solidFill>
              <a:latin typeface="Magneto" panose="04030805050802020D02" pitchFamily="82" charset="0"/>
            </a:endParaRPr>
          </a:p>
        </p:txBody>
      </p:sp>
      <p:sp>
        <p:nvSpPr>
          <p:cNvPr id="8" name="Rectangle 7"/>
          <p:cNvSpPr/>
          <p:nvPr/>
        </p:nvSpPr>
        <p:spPr>
          <a:xfrm>
            <a:off x="1786967" y="2367171"/>
            <a:ext cx="8618065" cy="2123658"/>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Bretagne de beaux</a:t>
            </a:r>
          </a:p>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N°6</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18437982"/>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Diaouled ar Menez Etienne Riwallan Dans Plinn-fest noz.wav"/>
          </p:stSnd>
        </p:sndAc>
      </p:transition>
    </mc:Choice>
    <mc:Fallback>
      <p:transition spd="slow" advTm="15000">
        <p:wedge/>
        <p:sndAc>
          <p:stSnd loop="1">
            <p:snd r:embed="rId3" name="Diaouled ar Menez Etienne Riwallan Dans Plinn-fest noz.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2</a:t>
            </a:fld>
            <a:endParaRPr lang="fr-FR" sz="1800" b="1" dirty="0">
              <a:solidFill>
                <a:schemeClr val="tx1"/>
              </a:solidFill>
              <a:latin typeface="Magneto" panose="04030805050802020D02" pitchFamily="82" charset="0"/>
            </a:endParaRPr>
          </a:p>
        </p:txBody>
      </p:sp>
      <p:sp>
        <p:nvSpPr>
          <p:cNvPr id="2" name="Rectangle 1"/>
          <p:cNvSpPr/>
          <p:nvPr/>
        </p:nvSpPr>
        <p:spPr>
          <a:xfrm>
            <a:off x="1171575" y="842963"/>
            <a:ext cx="9972675" cy="5016758"/>
          </a:xfrm>
          <a:prstGeom prst="rect">
            <a:avLst/>
          </a:prstGeom>
        </p:spPr>
        <p:txBody>
          <a:bodyPr wrap="square">
            <a:spAutoFit/>
          </a:bodyPr>
          <a:lstStyle/>
          <a:p>
            <a:r>
              <a:rPr lang="fr-FR" sz="3200" b="1" dirty="0">
                <a:ln>
                  <a:solidFill>
                    <a:schemeClr val="accent5">
                      <a:lumMod val="75000"/>
                    </a:schemeClr>
                  </a:solidFill>
                </a:ln>
                <a:effectLst>
                  <a:glow rad="228600">
                    <a:schemeClr val="accent5">
                      <a:satMod val="175000"/>
                      <a:alpha val="40000"/>
                    </a:schemeClr>
                  </a:glow>
                </a:effectLst>
                <a:latin typeface="Magneto" panose="04030805050802020D02" pitchFamily="82" charset="0"/>
              </a:rPr>
              <a:t>La Bretagne est une région riche en tradition avec un culture affirmée. Sa musique, ses légendes, son drapeau, sa gastronomie font d'elles une région unique. La côte de granit rose est un lieu convoité pour les teintes uniques que prennent le sable et les roches. La Bretagne dispose également d’un grand nombre de menhirs (sorte de mégalithe) datant de la préhistoire</a:t>
            </a:r>
          </a:p>
        </p:txBody>
      </p:sp>
    </p:spTree>
    <p:extLst>
      <p:ext uri="{BB962C8B-B14F-4D97-AF65-F5344CB8AC3E}">
        <p14:creationId xmlns:p14="http://schemas.microsoft.com/office/powerpoint/2010/main" val="268554797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nodeType="clickEffect">
                                  <p:stCondLst>
                                    <p:cond delay="0"/>
                                  </p:stCondLst>
                                  <p:iterate type="lt">
                                    <p:tmPct val="10000"/>
                                  </p:iterate>
                                  <p:childTnLst>
                                    <p:set>
                                      <p:cBhvr>
                                        <p:cTn id="16" dur="1" fill="hold">
                                          <p:stCondLst>
                                            <p:cond delay="0"/>
                                          </p:stCondLst>
                                        </p:cTn>
                                        <p:tgtEl>
                                          <p:spTgt spid="2">
                                            <p:txEl>
                                              <p:pRg st="0" end="0"/>
                                            </p:txEl>
                                          </p:spTgt>
                                        </p:tgtEl>
                                        <p:attrNameLst>
                                          <p:attrName>style.visibility</p:attrName>
                                        </p:attrNameLst>
                                      </p:cBhvr>
                                      <p:to>
                                        <p:strVal val="visible"/>
                                      </p:to>
                                    </p:set>
                                    <p:anim calcmode="lin" valueType="num">
                                      <p:cBhvr>
                                        <p:cTn id="17"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9"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3</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a:srcRect l="-1" r="-426" b="3512"/>
          <a:stretch/>
        </p:blipFill>
        <p:spPr>
          <a:xfrm>
            <a:off x="1066799" y="785813"/>
            <a:ext cx="10091739" cy="5200649"/>
          </a:xfrm>
          <a:prstGeom prst="rect">
            <a:avLst/>
          </a:prstGeom>
          <a:effectLst>
            <a:softEdge rad="127000"/>
          </a:effectLst>
        </p:spPr>
      </p:pic>
      <p:sp>
        <p:nvSpPr>
          <p:cNvPr id="3" name="Rectangle 2"/>
          <p:cNvSpPr/>
          <p:nvPr/>
        </p:nvSpPr>
        <p:spPr>
          <a:xfrm>
            <a:off x="1380610" y="2967335"/>
            <a:ext cx="9430787" cy="923330"/>
          </a:xfrm>
          <a:prstGeom prst="rect">
            <a:avLst/>
          </a:prstGeom>
          <a:noFill/>
        </p:spPr>
        <p:txBody>
          <a:bodyPr wrap="none" lIns="91440" tIns="45720" rIns="91440" bIns="45720">
            <a:spAutoFit/>
          </a:bodyPr>
          <a:lstStyle/>
          <a:p>
            <a:pPr algn="ctr"/>
            <a:r>
              <a:rPr lang="fr-FR" sz="5400" dirty="0" smtClean="0">
                <a:ln w="0">
                  <a:solidFill>
                    <a:schemeClr val="accent5">
                      <a:lumMod val="75000"/>
                    </a:schemeClr>
                  </a:solidFill>
                </a:ln>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rPr>
              <a:t>La tempête en Bretagne</a:t>
            </a:r>
            <a:endParaRPr lang="fr-FR" sz="5400" b="0" cap="none" spc="0" dirty="0">
              <a:ln w="0">
                <a:solidFill>
                  <a:schemeClr val="accent5">
                    <a:lumMod val="75000"/>
                  </a:schemeClr>
                </a:solidFill>
              </a:ln>
              <a:solidFill>
                <a:schemeClr val="tx1"/>
              </a:solidFill>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endParaRPr>
          </a:p>
        </p:txBody>
      </p:sp>
    </p:spTree>
    <p:extLst>
      <p:ext uri="{BB962C8B-B14F-4D97-AF65-F5344CB8AC3E}">
        <p14:creationId xmlns:p14="http://schemas.microsoft.com/office/powerpoint/2010/main" val="291089699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3">
                                            <p:txEl>
                                              <p:pRg st="0" end="0"/>
                                            </p:txEl>
                                          </p:spTgt>
                                        </p:tgtEl>
                                        <p:attrNameLst>
                                          <p:attrName>style.visibility</p:attrName>
                                        </p:attrNameLst>
                                      </p:cBhvr>
                                      <p:to>
                                        <p:strVal val="visible"/>
                                      </p:to>
                                    </p:set>
                                    <p:set>
                                      <p:cBhvr>
                                        <p:cTn id="17" dur="455" fill="hold">
                                          <p:stCondLst>
                                            <p:cond delay="0"/>
                                          </p:stCondLst>
                                        </p:cTn>
                                        <p:tgtEl>
                                          <p:spTgt spid="3">
                                            <p:txEl>
                                              <p:pRg st="0" end="0"/>
                                            </p:txEl>
                                          </p:spTgt>
                                        </p:tgtEl>
                                        <p:attrNameLst>
                                          <p:attrName>style.rotation</p:attrName>
                                        </p:attrNameLst>
                                      </p:cBhvr>
                                      <p:to>
                                        <p:strVal val="-45.0"/>
                                      </p:to>
                                    </p:set>
                                    <p:anim calcmode="lin" valueType="num">
                                      <p:cBhvr>
                                        <p:cTn id="1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4</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83098" y="786110"/>
            <a:ext cx="7775301" cy="5186065"/>
          </a:xfrm>
          <a:prstGeom prst="rect">
            <a:avLst/>
          </a:prstGeom>
          <a:effectLst>
            <a:softEdge rad="127000"/>
          </a:effectLst>
        </p:spPr>
      </p:pic>
    </p:spTree>
    <p:extLst>
      <p:ext uri="{BB962C8B-B14F-4D97-AF65-F5344CB8AC3E}">
        <p14:creationId xmlns:p14="http://schemas.microsoft.com/office/powerpoint/2010/main" val="39728955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5</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400175" y="789078"/>
            <a:ext cx="9158288" cy="5148651"/>
          </a:xfrm>
          <a:prstGeom prst="rect">
            <a:avLst/>
          </a:prstGeom>
          <a:effectLst>
            <a:softEdge rad="127000"/>
          </a:effectLst>
        </p:spPr>
      </p:pic>
    </p:spTree>
    <p:extLst>
      <p:ext uri="{BB962C8B-B14F-4D97-AF65-F5344CB8AC3E}">
        <p14:creationId xmlns:p14="http://schemas.microsoft.com/office/powerpoint/2010/main" val="161944496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6</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43150" y="802909"/>
            <a:ext cx="7672388" cy="5140500"/>
          </a:xfrm>
          <a:prstGeom prst="rect">
            <a:avLst/>
          </a:prstGeom>
          <a:effectLst>
            <a:softEdge rad="127000"/>
          </a:effectLst>
        </p:spPr>
      </p:pic>
    </p:spTree>
    <p:extLst>
      <p:ext uri="{BB962C8B-B14F-4D97-AF65-F5344CB8AC3E}">
        <p14:creationId xmlns:p14="http://schemas.microsoft.com/office/powerpoint/2010/main" val="16037135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7</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644317" y="785813"/>
            <a:ext cx="8758989" cy="5200650"/>
          </a:xfrm>
          <a:prstGeom prst="rect">
            <a:avLst/>
          </a:prstGeom>
          <a:effectLst>
            <a:softEdge rad="127000"/>
          </a:effectLst>
        </p:spPr>
      </p:pic>
    </p:spTree>
    <p:extLst>
      <p:ext uri="{BB962C8B-B14F-4D97-AF65-F5344CB8AC3E}">
        <p14:creationId xmlns:p14="http://schemas.microsoft.com/office/powerpoint/2010/main" val="399716649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8</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71750" y="785812"/>
            <a:ext cx="6929438" cy="5197079"/>
          </a:xfrm>
          <a:prstGeom prst="rect">
            <a:avLst/>
          </a:prstGeom>
          <a:effectLst>
            <a:softEdge rad="127000"/>
          </a:effectLst>
        </p:spPr>
      </p:pic>
    </p:spTree>
    <p:extLst>
      <p:ext uri="{BB962C8B-B14F-4D97-AF65-F5344CB8AC3E}">
        <p14:creationId xmlns:p14="http://schemas.microsoft.com/office/powerpoint/2010/main" val="27891727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9</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00288" y="771010"/>
            <a:ext cx="7786687" cy="5185934"/>
          </a:xfrm>
          <a:prstGeom prst="rect">
            <a:avLst/>
          </a:prstGeom>
          <a:effectLst>
            <a:softEdge rad="127000"/>
          </a:effectLst>
        </p:spPr>
      </p:pic>
    </p:spTree>
    <p:extLst>
      <p:ext uri="{BB962C8B-B14F-4D97-AF65-F5344CB8AC3E}">
        <p14:creationId xmlns:p14="http://schemas.microsoft.com/office/powerpoint/2010/main" val="303253141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871664" y="767462"/>
            <a:ext cx="8215458" cy="5176137"/>
          </a:xfrm>
          <a:prstGeom prst="rect">
            <a:avLst/>
          </a:prstGeom>
          <a:effectLst>
            <a:softEdge rad="127000"/>
          </a:effectLst>
        </p:spPr>
      </p:pic>
    </p:spTree>
    <p:extLst>
      <p:ext uri="{BB962C8B-B14F-4D97-AF65-F5344CB8AC3E}">
        <p14:creationId xmlns:p14="http://schemas.microsoft.com/office/powerpoint/2010/main" val="232048816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11</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557338" y="799788"/>
            <a:ext cx="9215438" cy="5180780"/>
          </a:xfrm>
          <a:prstGeom prst="rect">
            <a:avLst/>
          </a:prstGeom>
          <a:effectLst>
            <a:softEdge rad="127000"/>
          </a:effectLst>
        </p:spPr>
      </p:pic>
    </p:spTree>
    <p:extLst>
      <p:ext uri="{BB962C8B-B14F-4D97-AF65-F5344CB8AC3E}">
        <p14:creationId xmlns:p14="http://schemas.microsoft.com/office/powerpoint/2010/main" val="426078711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12</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400175" y="789622"/>
            <a:ext cx="9201150" cy="5171681"/>
          </a:xfrm>
          <a:prstGeom prst="rect">
            <a:avLst/>
          </a:prstGeom>
          <a:effectLst>
            <a:softEdge rad="127000"/>
          </a:effectLst>
        </p:spPr>
      </p:pic>
    </p:spTree>
    <p:extLst>
      <p:ext uri="{BB962C8B-B14F-4D97-AF65-F5344CB8AC3E}">
        <p14:creationId xmlns:p14="http://schemas.microsoft.com/office/powerpoint/2010/main" val="133372693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13</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614488" y="753950"/>
            <a:ext cx="9229726" cy="5199845"/>
          </a:xfrm>
          <a:prstGeom prst="rect">
            <a:avLst/>
          </a:prstGeom>
          <a:effectLst>
            <a:softEdge rad="127000"/>
          </a:effectLst>
        </p:spPr>
      </p:pic>
    </p:spTree>
    <p:extLst>
      <p:ext uri="{BB962C8B-B14F-4D97-AF65-F5344CB8AC3E}">
        <p14:creationId xmlns:p14="http://schemas.microsoft.com/office/powerpoint/2010/main" val="371156440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14</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a:srcRect t="14429" r="428"/>
          <a:stretch/>
        </p:blipFill>
        <p:spPr>
          <a:xfrm>
            <a:off x="3069431" y="761299"/>
            <a:ext cx="6053138" cy="5202051"/>
          </a:xfrm>
          <a:prstGeom prst="rect">
            <a:avLst/>
          </a:prstGeom>
          <a:effectLst>
            <a:softEdge rad="127000"/>
          </a:effectLst>
        </p:spPr>
      </p:pic>
    </p:spTree>
    <p:extLst>
      <p:ext uri="{BB962C8B-B14F-4D97-AF65-F5344CB8AC3E}">
        <p14:creationId xmlns:p14="http://schemas.microsoft.com/office/powerpoint/2010/main" val="4130258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017592" y="834927"/>
            <a:ext cx="10156816" cy="5188146"/>
          </a:xfrm>
          <a:prstGeom prst="rect">
            <a:avLst/>
          </a:prstGeom>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15</a:t>
            </a:fld>
            <a:endParaRPr lang="fr-FR" sz="1800" b="1" dirty="0">
              <a:solidFill>
                <a:schemeClr val="tx1"/>
              </a:solidFill>
              <a:latin typeface="Magneto" panose="04030805050802020D02" pitchFamily="82" charset="0"/>
            </a:endParaRPr>
          </a:p>
        </p:txBody>
      </p:sp>
      <p:sp>
        <p:nvSpPr>
          <p:cNvPr id="8" name="Rectangle 7"/>
          <p:cNvSpPr/>
          <p:nvPr/>
        </p:nvSpPr>
        <p:spPr>
          <a:xfrm>
            <a:off x="1786967" y="2167761"/>
            <a:ext cx="8618065" cy="3139321"/>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C’était</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B</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retagne de beaux</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12595494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8">
                                            <p:txEl>
                                              <p:pRg st="2" end="2"/>
                                            </p:txEl>
                                          </p:spTgt>
                                        </p:tgtEl>
                                        <p:attrNameLst>
                                          <p:attrName>style.visibility</p:attrName>
                                        </p:attrNameLst>
                                      </p:cBhvr>
                                      <p:to>
                                        <p:strVal val="visible"/>
                                      </p:to>
                                    </p:set>
                                    <p:set>
                                      <p:cBhvr>
                                        <p:cTn id="35" dur="455" fill="hold">
                                          <p:stCondLst>
                                            <p:cond delay="0"/>
                                          </p:stCondLst>
                                        </p:cTn>
                                        <p:tgtEl>
                                          <p:spTgt spid="8">
                                            <p:txEl>
                                              <p:pRg st="2" end="2"/>
                                            </p:txEl>
                                          </p:spTgt>
                                        </p:tgtEl>
                                        <p:attrNameLst>
                                          <p:attrName>style.rotation</p:attrName>
                                        </p:attrNameLst>
                                      </p:cBhvr>
                                      <p:to>
                                        <p:strVal val="-45.0"/>
                                      </p:to>
                                    </p:set>
                                    <p:anim calcmode="lin" valueType="num">
                                      <p:cBhvr>
                                        <p:cTn id="36"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121</TotalTime>
  <Words>176</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21</cp:revision>
  <dcterms:created xsi:type="dcterms:W3CDTF">2020-12-27T13:17:04Z</dcterms:created>
  <dcterms:modified xsi:type="dcterms:W3CDTF">2020-12-28T15:46:00Z</dcterms:modified>
</cp:coreProperties>
</file>