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UPyj+vOqSXyjr2p92mbQg==" hashData="+dUgWA88GPsYrat/rnzJLDFRzDeA0yXacAVJGrEkjlnJT3ha/HV9hFVPhEUmwnLqjsXkNcj20tgUE60X8o+Wm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N°4</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26" b="3512"/>
          <a:stretch/>
        </p:blipFill>
        <p:spPr>
          <a:xfrm>
            <a:off x="1066799" y="785813"/>
            <a:ext cx="10091739" cy="5200649"/>
          </a:xfrm>
          <a:prstGeom prst="rect">
            <a:avLst/>
          </a:prstGeom>
          <a:effectLst>
            <a:softEdge rad="127000"/>
          </a:effectLst>
        </p:spPr>
      </p:pic>
      <p:sp>
        <p:nvSpPr>
          <p:cNvPr id="3" name="Rectangle 2"/>
          <p:cNvSpPr/>
          <p:nvPr/>
        </p:nvSpPr>
        <p:spPr>
          <a:xfrm>
            <a:off x="1380610" y="2967335"/>
            <a:ext cx="9430787" cy="923330"/>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71599" y="771525"/>
            <a:ext cx="9172575" cy="5159573"/>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53983" y="800100"/>
            <a:ext cx="10141010" cy="5143501"/>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28091" y="786043"/>
            <a:ext cx="10130447" cy="5157557"/>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0338" y="767953"/>
            <a:ext cx="6943725" cy="5207794"/>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3856" r="-445" b="9374"/>
          <a:stretch/>
        </p:blipFill>
        <p:spPr>
          <a:xfrm>
            <a:off x="1059656" y="785812"/>
            <a:ext cx="10098882" cy="5145647"/>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0381" r="-332" b="12500"/>
          <a:stretch/>
        </p:blipFill>
        <p:spPr>
          <a:xfrm>
            <a:off x="1052355" y="800100"/>
            <a:ext cx="10149045" cy="5200649"/>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601" r="-1891" b="12917"/>
          <a:stretch/>
        </p:blipFill>
        <p:spPr>
          <a:xfrm>
            <a:off x="1071563" y="771525"/>
            <a:ext cx="10258425" cy="5200650"/>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2" b="11421"/>
          <a:stretch/>
        </p:blipFill>
        <p:spPr>
          <a:xfrm>
            <a:off x="2116030" y="771525"/>
            <a:ext cx="7866170" cy="5150644"/>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8806" y="771093"/>
            <a:ext cx="8434388" cy="5182463"/>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02568" y="778520"/>
            <a:ext cx="9186863" cy="5167610"/>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14625" y="778668"/>
            <a:ext cx="6915150" cy="5186363"/>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122</TotalTime>
  <Words>176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2020-12-27T13:17:04Z</dcterms:created>
  <dcterms:modified xsi:type="dcterms:W3CDTF">2020-12-28T15:21:34Z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