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67" r:id="rId4"/>
    <p:sldId id="258" r:id="rId5"/>
    <p:sldId id="265" r:id="rId6"/>
    <p:sldId id="268" r:id="rId7"/>
    <p:sldId id="259" r:id="rId8"/>
    <p:sldId id="260" r:id="rId9"/>
    <p:sldId id="261" r:id="rId10"/>
    <p:sldId id="262" r:id="rId11"/>
    <p:sldId id="263" r:id="rId12"/>
    <p:sldId id="264" r:id="rId13"/>
    <p:sldId id="266"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W59KVgl4oQ0bD+/Nk1ASxg==" hashData="GMCMJ9VjkrmPyaBaksRs/ryTb+FRdpC/YwbLslBf7PYxKePIj/Oo0dy3d4KMnuE18seGIA6lOcPtX41oV/HrZ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04" autoAdjust="0"/>
    <p:restoredTop sz="94660"/>
  </p:normalViewPr>
  <p:slideViewPr>
    <p:cSldViewPr snapToGrid="0" showGuides="1">
      <p:cViewPr varScale="1">
        <p:scale>
          <a:sx n="75" d="100"/>
          <a:sy n="75" d="100"/>
        </p:scale>
        <p:origin x="41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733E51-7044-452A-B6E9-5062EB8D4674}" type="datetimeFigureOut">
              <a:rPr lang="fr-FR" smtClean="0"/>
              <a:t>28/12/2020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D14ED9-CA6A-4690-A82B-F959B7CA0A80}" type="slidenum">
              <a:rPr lang="fr-FR" smtClean="0"/>
              <a:t>‹N°›</a:t>
            </a:fld>
            <a:endParaRPr lang="fr-FR"/>
          </a:p>
        </p:txBody>
      </p:sp>
    </p:spTree>
    <p:extLst>
      <p:ext uri="{BB962C8B-B14F-4D97-AF65-F5344CB8AC3E}">
        <p14:creationId xmlns:p14="http://schemas.microsoft.com/office/powerpoint/2010/main" val="16552609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a:t>
            </a:fld>
            <a:endParaRPr lang="fr-FR"/>
          </a:p>
        </p:txBody>
      </p:sp>
    </p:spTree>
    <p:extLst>
      <p:ext uri="{BB962C8B-B14F-4D97-AF65-F5344CB8AC3E}">
        <p14:creationId xmlns:p14="http://schemas.microsoft.com/office/powerpoint/2010/main" val="37287941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2</a:t>
            </a:fld>
            <a:endParaRPr lang="fr-FR"/>
          </a:p>
        </p:txBody>
      </p:sp>
    </p:spTree>
    <p:extLst>
      <p:ext uri="{BB962C8B-B14F-4D97-AF65-F5344CB8AC3E}">
        <p14:creationId xmlns:p14="http://schemas.microsoft.com/office/powerpoint/2010/main" val="21519219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3</a:t>
            </a:fld>
            <a:endParaRPr lang="fr-FR"/>
          </a:p>
        </p:txBody>
      </p:sp>
    </p:spTree>
    <p:extLst>
      <p:ext uri="{BB962C8B-B14F-4D97-AF65-F5344CB8AC3E}">
        <p14:creationId xmlns:p14="http://schemas.microsoft.com/office/powerpoint/2010/main" val="2551103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4</a:t>
            </a:fld>
            <a:endParaRPr lang="fr-FR"/>
          </a:p>
        </p:txBody>
      </p:sp>
    </p:spTree>
    <p:extLst>
      <p:ext uri="{BB962C8B-B14F-4D97-AF65-F5344CB8AC3E}">
        <p14:creationId xmlns:p14="http://schemas.microsoft.com/office/powerpoint/2010/main" val="24566879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5</a:t>
            </a:fld>
            <a:endParaRPr lang="fr-FR"/>
          </a:p>
        </p:txBody>
      </p:sp>
    </p:spTree>
    <p:extLst>
      <p:ext uri="{BB962C8B-B14F-4D97-AF65-F5344CB8AC3E}">
        <p14:creationId xmlns:p14="http://schemas.microsoft.com/office/powerpoint/2010/main" val="2396471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6</a:t>
            </a:fld>
            <a:endParaRPr lang="fr-FR"/>
          </a:p>
        </p:txBody>
      </p:sp>
    </p:spTree>
    <p:extLst>
      <p:ext uri="{BB962C8B-B14F-4D97-AF65-F5344CB8AC3E}">
        <p14:creationId xmlns:p14="http://schemas.microsoft.com/office/powerpoint/2010/main" val="13456805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7</a:t>
            </a:fld>
            <a:endParaRPr lang="fr-FR"/>
          </a:p>
        </p:txBody>
      </p:sp>
    </p:spTree>
    <p:extLst>
      <p:ext uri="{BB962C8B-B14F-4D97-AF65-F5344CB8AC3E}">
        <p14:creationId xmlns:p14="http://schemas.microsoft.com/office/powerpoint/2010/main" val="3812415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8</a:t>
            </a:fld>
            <a:endParaRPr lang="fr-FR"/>
          </a:p>
        </p:txBody>
      </p:sp>
    </p:spTree>
    <p:extLst>
      <p:ext uri="{BB962C8B-B14F-4D97-AF65-F5344CB8AC3E}">
        <p14:creationId xmlns:p14="http://schemas.microsoft.com/office/powerpoint/2010/main" val="1936002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9</a:t>
            </a:fld>
            <a:endParaRPr lang="fr-FR"/>
          </a:p>
        </p:txBody>
      </p:sp>
    </p:spTree>
    <p:extLst>
      <p:ext uri="{BB962C8B-B14F-4D97-AF65-F5344CB8AC3E}">
        <p14:creationId xmlns:p14="http://schemas.microsoft.com/office/powerpoint/2010/main" val="4698898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10</a:t>
            </a:fld>
            <a:endParaRPr lang="fr-FR"/>
          </a:p>
        </p:txBody>
      </p:sp>
    </p:spTree>
    <p:extLst>
      <p:ext uri="{BB962C8B-B14F-4D97-AF65-F5344CB8AC3E}">
        <p14:creationId xmlns:p14="http://schemas.microsoft.com/office/powerpoint/2010/main" val="35310943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11</a:t>
            </a:fld>
            <a:endParaRPr lang="fr-FR"/>
          </a:p>
        </p:txBody>
      </p:sp>
    </p:spTree>
    <p:extLst>
      <p:ext uri="{BB962C8B-B14F-4D97-AF65-F5344CB8AC3E}">
        <p14:creationId xmlns:p14="http://schemas.microsoft.com/office/powerpoint/2010/main" val="28717461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12</a:t>
            </a:fld>
            <a:endParaRPr lang="fr-FR"/>
          </a:p>
        </p:txBody>
      </p:sp>
    </p:spTree>
    <p:extLst>
      <p:ext uri="{BB962C8B-B14F-4D97-AF65-F5344CB8AC3E}">
        <p14:creationId xmlns:p14="http://schemas.microsoft.com/office/powerpoint/2010/main" val="42194436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13</a:t>
            </a:fld>
            <a:endParaRPr lang="fr-FR"/>
          </a:p>
        </p:txBody>
      </p:sp>
    </p:spTree>
    <p:extLst>
      <p:ext uri="{BB962C8B-B14F-4D97-AF65-F5344CB8AC3E}">
        <p14:creationId xmlns:p14="http://schemas.microsoft.com/office/powerpoint/2010/main" val="17446014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14</a:t>
            </a:fld>
            <a:endParaRPr lang="fr-FR"/>
          </a:p>
        </p:txBody>
      </p:sp>
    </p:spTree>
    <p:extLst>
      <p:ext uri="{BB962C8B-B14F-4D97-AF65-F5344CB8AC3E}">
        <p14:creationId xmlns:p14="http://schemas.microsoft.com/office/powerpoint/2010/main" val="4692272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15</a:t>
            </a:fld>
            <a:endParaRPr lang="fr-FR"/>
          </a:p>
        </p:txBody>
      </p:sp>
    </p:spTree>
    <p:extLst>
      <p:ext uri="{BB962C8B-B14F-4D97-AF65-F5344CB8AC3E}">
        <p14:creationId xmlns:p14="http://schemas.microsoft.com/office/powerpoint/2010/main" val="9265509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BCAA0F85-8F5D-45E2-B939-B94AA0FAAB17}"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206943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4F1D1B2-C666-48CF-904C-04B75DEB6609}"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58859646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72D7544-681F-4289-8D4B-7E423A5E5B1D}"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417498453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4B2B4179-1F52-4311-8A7A-1B469F1CFCA4}"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6029023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D4DB388-52C8-4AAC-8F2D-D8BA76622C71}" type="datetime1">
              <a:rPr lang="fr-FR" smtClean="0"/>
              <a:t>28/12/2020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78621364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8EB6034B-6E6C-4A3F-BE7E-70C71749AB15}" type="datetime1">
              <a:rPr lang="fr-FR" smtClean="0"/>
              <a:t>28/12/2020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49634883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79D95E-035D-4508-BFD6-0855DF71D206}" type="datetime1">
              <a:rPr lang="fr-FR" smtClean="0"/>
              <a:t>28/12/2020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57188531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6D46467-5FB8-40CE-B8BB-C8C95D209DF2}"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68868685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7A6328C-C9EA-43F7-9FFC-CFC5BF4B5C74}"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91700219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0BACB30-E8BE-4830-9457-B968787256EC}"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70540704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7DCC0D2-95E8-4A23-B6A6-734D2852C9B8}"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91666250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F00"/>
            </a:gs>
            <a:gs pos="74000">
              <a:schemeClr val="accent5">
                <a:lumMod val="75000"/>
              </a:schemeClr>
            </a:gs>
            <a:gs pos="91000">
              <a:schemeClr val="bg1"/>
            </a:gs>
            <a:gs pos="100000">
              <a:srgbClr val="00206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E2DA60-550C-438B-8656-8E29102D3206}" type="datetime1">
              <a:rPr lang="fr-FR" smtClean="0"/>
              <a:t>28/12/2020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83C60-71B8-4B09-9E65-7AFF2D42C672}" type="slidenum">
              <a:rPr lang="fr-FR" smtClean="0"/>
              <a:t>‹N°›</a:t>
            </a:fld>
            <a:endParaRPr lang="fr-FR"/>
          </a:p>
        </p:txBody>
      </p:sp>
    </p:spTree>
    <p:extLst>
      <p:ext uri="{BB962C8B-B14F-4D97-AF65-F5344CB8AC3E}">
        <p14:creationId xmlns:p14="http://schemas.microsoft.com/office/powerpoint/2010/main" val="316134116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4"/>
          <a:stretch>
            <a:fillRect/>
          </a:stretch>
        </p:blipFill>
        <p:spPr>
          <a:xfrm>
            <a:off x="1020448" y="766609"/>
            <a:ext cx="10151104" cy="5191432"/>
          </a:xfrm>
          <a:prstGeom prst="rect">
            <a:avLst/>
          </a:prstGeom>
          <a:effectLst>
            <a:softEdge rad="127000"/>
          </a:effectLst>
        </p:spPr>
      </p:pic>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a:t>
            </a:fld>
            <a:endParaRPr lang="fr-FR" sz="1800" b="1" dirty="0">
              <a:solidFill>
                <a:schemeClr val="tx1"/>
              </a:solidFill>
              <a:latin typeface="Magneto" panose="04030805050802020D02" pitchFamily="82" charset="0"/>
            </a:endParaRPr>
          </a:p>
        </p:txBody>
      </p:sp>
      <p:sp>
        <p:nvSpPr>
          <p:cNvPr id="8" name="Rectangle 7"/>
          <p:cNvSpPr/>
          <p:nvPr/>
        </p:nvSpPr>
        <p:spPr>
          <a:xfrm>
            <a:off x="1786967" y="2367171"/>
            <a:ext cx="8618065" cy="2123658"/>
          </a:xfrm>
          <a:prstGeom prst="rect">
            <a:avLst/>
          </a:prstGeom>
        </p:spPr>
        <p:txBody>
          <a:bodyPr wrap="none">
            <a:spAutoFit/>
          </a:bodyPr>
          <a:lstStyle/>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Bretagne de beaux</a:t>
            </a:r>
          </a:p>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paysages </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N°3</a:t>
            </a:r>
            <a:endParaRPr lang="fr-FR" sz="6600" b="1" dirty="0">
              <a:ln>
                <a:solidFill>
                  <a:schemeClr val="bg1"/>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218437982"/>
      </p:ext>
    </p:extLst>
  </p:cSld>
  <p:clrMapOvr>
    <a:masterClrMapping/>
  </p:clrMapOvr>
  <mc:AlternateContent xmlns:mc="http://schemas.openxmlformats.org/markup-compatibility/2006">
    <mc:Choice xmlns:p14="http://schemas.microsoft.com/office/powerpoint/2010/main" Requires="p14">
      <p:transition spd="slow" p14:dur="5250" advTm="15000">
        <p:wedge/>
        <p:sndAc>
          <p:stSnd loop="1">
            <p:snd r:embed="rId3" name="Diaouled ar Menez Etienne Riwallan Dans Plinn-fest noz.wav"/>
          </p:stSnd>
        </p:sndAc>
      </p:transition>
    </mc:Choice>
    <mc:Fallback>
      <p:transition spd="slow" advTm="15000">
        <p:wedge/>
        <p:sndAc>
          <p:stSnd loop="1">
            <p:snd r:embed="rId3" name="Diaouled ar Menez Etienne Riwallan Dans Plinn-fest noz.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8">
                                            <p:txEl>
                                              <p:pRg st="0" end="0"/>
                                            </p:txEl>
                                          </p:spTgt>
                                        </p:tgtEl>
                                        <p:attrNameLst>
                                          <p:attrName>style.visibility</p:attrName>
                                        </p:attrNameLst>
                                      </p:cBhvr>
                                      <p:to>
                                        <p:strVal val="visible"/>
                                      </p:to>
                                    </p:set>
                                    <p:set>
                                      <p:cBhvr>
                                        <p:cTn id="17" dur="455" fill="hold">
                                          <p:stCondLst>
                                            <p:cond delay="0"/>
                                          </p:stCondLst>
                                        </p:cTn>
                                        <p:tgtEl>
                                          <p:spTgt spid="8">
                                            <p:txEl>
                                              <p:pRg st="0" end="0"/>
                                            </p:txEl>
                                          </p:spTgt>
                                        </p:tgtEl>
                                        <p:attrNameLst>
                                          <p:attrName>style.rotation</p:attrName>
                                        </p:attrNameLst>
                                      </p:cBhvr>
                                      <p:to>
                                        <p:strVal val="-45.0"/>
                                      </p:to>
                                    </p:set>
                                    <p:anim calcmode="lin" valueType="num">
                                      <p:cBhvr>
                                        <p:cTn id="18"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8">
                                            <p:txEl>
                                              <p:pRg st="1" end="1"/>
                                            </p:txEl>
                                          </p:spTgt>
                                        </p:tgtEl>
                                        <p:attrNameLst>
                                          <p:attrName>style.visibility</p:attrName>
                                        </p:attrNameLst>
                                      </p:cBhvr>
                                      <p:to>
                                        <p:strVal val="visible"/>
                                      </p:to>
                                    </p:set>
                                    <p:set>
                                      <p:cBhvr>
                                        <p:cTn id="26" dur="455" fill="hold">
                                          <p:stCondLst>
                                            <p:cond delay="0"/>
                                          </p:stCondLst>
                                        </p:cTn>
                                        <p:tgtEl>
                                          <p:spTgt spid="8">
                                            <p:txEl>
                                              <p:pRg st="1" end="1"/>
                                            </p:txEl>
                                          </p:spTgt>
                                        </p:tgtEl>
                                        <p:attrNameLst>
                                          <p:attrName>style.rotation</p:attrName>
                                        </p:attrNameLst>
                                      </p:cBhvr>
                                      <p:to>
                                        <p:strVal val="-45.0"/>
                                      </p:to>
                                    </p:set>
                                    <p:anim calcmode="lin" valueType="num">
                                      <p:cBhvr>
                                        <p:cTn id="27"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2</a:t>
            </a:fld>
            <a:endParaRPr lang="fr-FR" sz="1800" b="1" dirty="0">
              <a:solidFill>
                <a:schemeClr val="tx1"/>
              </a:solidFill>
              <a:latin typeface="Magneto" panose="04030805050802020D02" pitchFamily="82" charset="0"/>
            </a:endParaRPr>
          </a:p>
        </p:txBody>
      </p:sp>
      <p:sp>
        <p:nvSpPr>
          <p:cNvPr id="2" name="Rectangle 1"/>
          <p:cNvSpPr/>
          <p:nvPr/>
        </p:nvSpPr>
        <p:spPr>
          <a:xfrm>
            <a:off x="1171575" y="842963"/>
            <a:ext cx="9972675" cy="5016758"/>
          </a:xfrm>
          <a:prstGeom prst="rect">
            <a:avLst/>
          </a:prstGeom>
        </p:spPr>
        <p:txBody>
          <a:bodyPr wrap="square">
            <a:spAutoFit/>
          </a:bodyPr>
          <a:lstStyle/>
          <a:p>
            <a:r>
              <a:rPr lang="fr-FR" sz="3200" b="1" dirty="0">
                <a:ln>
                  <a:solidFill>
                    <a:schemeClr val="accent5">
                      <a:lumMod val="75000"/>
                    </a:schemeClr>
                  </a:solidFill>
                </a:ln>
                <a:effectLst>
                  <a:glow rad="228600">
                    <a:schemeClr val="accent5">
                      <a:satMod val="175000"/>
                      <a:alpha val="40000"/>
                    </a:schemeClr>
                  </a:glow>
                </a:effectLst>
                <a:latin typeface="Magneto" panose="04030805050802020D02" pitchFamily="82" charset="0"/>
              </a:rPr>
              <a:t>La Bretagne est une région riche en tradition avec un culture affirmée. Sa musique, ses légendes, son drapeau, sa gastronomie font d'elles une région unique. La côte de granit rose est un lieu convoité pour les teintes uniques que prennent le sable et les roches. La Bretagne dispose également d’un grand nombre de menhirs (sorte de mégalithe) datant de la préhistoire</a:t>
            </a:r>
          </a:p>
        </p:txBody>
      </p:sp>
    </p:spTree>
    <p:extLst>
      <p:ext uri="{BB962C8B-B14F-4D97-AF65-F5344CB8AC3E}">
        <p14:creationId xmlns:p14="http://schemas.microsoft.com/office/powerpoint/2010/main" val="268554797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nodeType="clickEffect">
                                  <p:stCondLst>
                                    <p:cond delay="0"/>
                                  </p:stCondLst>
                                  <p:iterate type="lt">
                                    <p:tmPct val="10000"/>
                                  </p:iterate>
                                  <p:childTnLst>
                                    <p:set>
                                      <p:cBhvr>
                                        <p:cTn id="16" dur="1" fill="hold">
                                          <p:stCondLst>
                                            <p:cond delay="0"/>
                                          </p:stCondLst>
                                        </p:cTn>
                                        <p:tgtEl>
                                          <p:spTgt spid="2">
                                            <p:txEl>
                                              <p:pRg st="0" end="0"/>
                                            </p:txEl>
                                          </p:spTgt>
                                        </p:tgtEl>
                                        <p:attrNameLst>
                                          <p:attrName>style.visibility</p:attrName>
                                        </p:attrNameLst>
                                      </p:cBhvr>
                                      <p:to>
                                        <p:strVal val="visible"/>
                                      </p:to>
                                    </p:set>
                                    <p:anim calcmode="lin" valueType="num">
                                      <p:cBhvr>
                                        <p:cTn id="17"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9"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3</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426" b="3512"/>
          <a:stretch/>
        </p:blipFill>
        <p:spPr>
          <a:xfrm>
            <a:off x="1066799" y="785813"/>
            <a:ext cx="10091739" cy="5200649"/>
          </a:xfrm>
          <a:prstGeom prst="rect">
            <a:avLst/>
          </a:prstGeom>
          <a:effectLst>
            <a:softEdge rad="127000"/>
          </a:effectLst>
        </p:spPr>
      </p:pic>
      <p:sp>
        <p:nvSpPr>
          <p:cNvPr id="3" name="Rectangle 2"/>
          <p:cNvSpPr/>
          <p:nvPr/>
        </p:nvSpPr>
        <p:spPr>
          <a:xfrm>
            <a:off x="1380610" y="2967335"/>
            <a:ext cx="9430787" cy="923330"/>
          </a:xfrm>
          <a:prstGeom prst="rect">
            <a:avLst/>
          </a:prstGeom>
          <a:noFill/>
        </p:spPr>
        <p:txBody>
          <a:bodyPr wrap="none" lIns="91440" tIns="45720" rIns="91440" bIns="45720">
            <a:spAutoFit/>
          </a:bodyPr>
          <a:lstStyle/>
          <a:p>
            <a:pPr algn="ctr"/>
            <a:r>
              <a:rPr lang="fr-FR" sz="5400" dirty="0" smtClean="0">
                <a:ln w="0">
                  <a:solidFill>
                    <a:schemeClr val="accent5">
                      <a:lumMod val="75000"/>
                    </a:schemeClr>
                  </a:solidFill>
                </a:ln>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rPr>
              <a:t>La tempête en Bretagne</a:t>
            </a:r>
            <a:endParaRPr lang="fr-FR" sz="5400" b="0" cap="none" spc="0" dirty="0">
              <a:ln w="0">
                <a:solidFill>
                  <a:schemeClr val="accent5">
                    <a:lumMod val="75000"/>
                  </a:schemeClr>
                </a:solidFill>
              </a:ln>
              <a:solidFill>
                <a:schemeClr val="tx1"/>
              </a:solidFill>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endParaRPr>
          </a:p>
        </p:txBody>
      </p:sp>
    </p:spTree>
    <p:extLst>
      <p:ext uri="{BB962C8B-B14F-4D97-AF65-F5344CB8AC3E}">
        <p14:creationId xmlns:p14="http://schemas.microsoft.com/office/powerpoint/2010/main" val="2910896991"/>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3">
                                            <p:txEl>
                                              <p:pRg st="0" end="0"/>
                                            </p:txEl>
                                          </p:spTgt>
                                        </p:tgtEl>
                                        <p:attrNameLst>
                                          <p:attrName>style.visibility</p:attrName>
                                        </p:attrNameLst>
                                      </p:cBhvr>
                                      <p:to>
                                        <p:strVal val="visible"/>
                                      </p:to>
                                    </p:set>
                                    <p:set>
                                      <p:cBhvr>
                                        <p:cTn id="17" dur="455" fill="hold">
                                          <p:stCondLst>
                                            <p:cond delay="0"/>
                                          </p:stCondLst>
                                        </p:cTn>
                                        <p:tgtEl>
                                          <p:spTgt spid="3">
                                            <p:txEl>
                                              <p:pRg st="0" end="0"/>
                                            </p:txEl>
                                          </p:spTgt>
                                        </p:tgtEl>
                                        <p:attrNameLst>
                                          <p:attrName>style.rotation</p:attrName>
                                        </p:attrNameLst>
                                      </p:cBhvr>
                                      <p:to>
                                        <p:strVal val="-45.0"/>
                                      </p:to>
                                    </p:set>
                                    <p:anim calcmode="lin" valueType="num">
                                      <p:cBhvr>
                                        <p:cTn id="1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4</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365"/>
          <a:stretch/>
        </p:blipFill>
        <p:spPr>
          <a:xfrm>
            <a:off x="975081" y="771526"/>
            <a:ext cx="10254894" cy="5214938"/>
          </a:xfrm>
          <a:prstGeom prst="rect">
            <a:avLst/>
          </a:prstGeom>
          <a:effectLst>
            <a:softEdge rad="127000"/>
          </a:effectLst>
        </p:spPr>
      </p:pic>
    </p:spTree>
    <p:extLst>
      <p:ext uri="{BB962C8B-B14F-4D97-AF65-F5344CB8AC3E}">
        <p14:creationId xmlns:p14="http://schemas.microsoft.com/office/powerpoint/2010/main" val="397289554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5</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885949" y="797719"/>
            <a:ext cx="8301991" cy="5188744"/>
          </a:xfrm>
          <a:prstGeom prst="rect">
            <a:avLst/>
          </a:prstGeom>
          <a:effectLst>
            <a:softEdge rad="127000"/>
          </a:effectLst>
        </p:spPr>
      </p:pic>
    </p:spTree>
    <p:extLst>
      <p:ext uri="{BB962C8B-B14F-4D97-AF65-F5344CB8AC3E}">
        <p14:creationId xmlns:p14="http://schemas.microsoft.com/office/powerpoint/2010/main" val="161944496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6</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08" b="21458"/>
          <a:stretch/>
        </p:blipFill>
        <p:spPr>
          <a:xfrm>
            <a:off x="1688306" y="771315"/>
            <a:ext cx="8815388" cy="5182019"/>
          </a:xfrm>
          <a:prstGeom prst="rect">
            <a:avLst/>
          </a:prstGeom>
          <a:effectLst>
            <a:softEdge rad="127000"/>
          </a:effectLst>
        </p:spPr>
      </p:pic>
    </p:spTree>
    <p:extLst>
      <p:ext uri="{BB962C8B-B14F-4D97-AF65-F5344CB8AC3E}">
        <p14:creationId xmlns:p14="http://schemas.microsoft.com/office/powerpoint/2010/main" val="160371355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7</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86038" y="799607"/>
            <a:ext cx="6872287" cy="5148187"/>
          </a:xfrm>
          <a:prstGeom prst="rect">
            <a:avLst/>
          </a:prstGeom>
          <a:effectLst>
            <a:softEdge rad="127000"/>
          </a:effectLst>
        </p:spPr>
      </p:pic>
    </p:spTree>
    <p:extLst>
      <p:ext uri="{BB962C8B-B14F-4D97-AF65-F5344CB8AC3E}">
        <p14:creationId xmlns:p14="http://schemas.microsoft.com/office/powerpoint/2010/main" val="399716649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8</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71749" y="785812"/>
            <a:ext cx="6896101" cy="5172076"/>
          </a:xfrm>
          <a:prstGeom prst="rect">
            <a:avLst/>
          </a:prstGeom>
          <a:effectLst>
            <a:softEdge rad="127000"/>
          </a:effectLst>
        </p:spPr>
      </p:pic>
    </p:spTree>
    <p:extLst>
      <p:ext uri="{BB962C8B-B14F-4D97-AF65-F5344CB8AC3E}">
        <p14:creationId xmlns:p14="http://schemas.microsoft.com/office/powerpoint/2010/main" val="278917274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9</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47800" y="777926"/>
            <a:ext cx="9296400" cy="5168798"/>
          </a:xfrm>
          <a:prstGeom prst="rect">
            <a:avLst/>
          </a:prstGeom>
          <a:effectLst>
            <a:softEdge rad="127000"/>
          </a:effectLst>
        </p:spPr>
      </p:pic>
    </p:spTree>
    <p:extLst>
      <p:ext uri="{BB962C8B-B14F-4D97-AF65-F5344CB8AC3E}">
        <p14:creationId xmlns:p14="http://schemas.microsoft.com/office/powerpoint/2010/main" val="303253141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28800" y="789748"/>
            <a:ext cx="8715375" cy="5171123"/>
          </a:xfrm>
          <a:prstGeom prst="rect">
            <a:avLst/>
          </a:prstGeom>
          <a:effectLst>
            <a:softEdge rad="127000"/>
          </a:effectLst>
        </p:spPr>
      </p:pic>
    </p:spTree>
    <p:extLst>
      <p:ext uri="{BB962C8B-B14F-4D97-AF65-F5344CB8AC3E}">
        <p14:creationId xmlns:p14="http://schemas.microsoft.com/office/powerpoint/2010/main" val="232048816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11</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52996" y="800100"/>
            <a:ext cx="10105542" cy="5200949"/>
          </a:xfrm>
          <a:prstGeom prst="rect">
            <a:avLst/>
          </a:prstGeom>
          <a:effectLst>
            <a:softEdge rad="127000"/>
          </a:effectLst>
        </p:spPr>
      </p:pic>
    </p:spTree>
    <p:extLst>
      <p:ext uri="{BB962C8B-B14F-4D97-AF65-F5344CB8AC3E}">
        <p14:creationId xmlns:p14="http://schemas.microsoft.com/office/powerpoint/2010/main" val="426078711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12</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7946" b="9970"/>
          <a:stretch/>
        </p:blipFill>
        <p:spPr>
          <a:xfrm>
            <a:off x="1333500" y="757238"/>
            <a:ext cx="9525000" cy="5214937"/>
          </a:xfrm>
          <a:prstGeom prst="rect">
            <a:avLst/>
          </a:prstGeom>
          <a:effectLst>
            <a:softEdge rad="127000"/>
          </a:effectLst>
        </p:spPr>
      </p:pic>
    </p:spTree>
    <p:extLst>
      <p:ext uri="{BB962C8B-B14F-4D97-AF65-F5344CB8AC3E}">
        <p14:creationId xmlns:p14="http://schemas.microsoft.com/office/powerpoint/2010/main" val="133372693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13</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957388" y="803016"/>
            <a:ext cx="8115300" cy="5149226"/>
          </a:xfrm>
          <a:prstGeom prst="rect">
            <a:avLst/>
          </a:prstGeom>
          <a:effectLst>
            <a:softEdge rad="127000"/>
          </a:effectLst>
        </p:spPr>
      </p:pic>
    </p:spTree>
    <p:extLst>
      <p:ext uri="{BB962C8B-B14F-4D97-AF65-F5344CB8AC3E}">
        <p14:creationId xmlns:p14="http://schemas.microsoft.com/office/powerpoint/2010/main" val="371156440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14</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9490" r="-283" b="13597"/>
          <a:stretch/>
        </p:blipFill>
        <p:spPr>
          <a:xfrm>
            <a:off x="1057274" y="771525"/>
            <a:ext cx="10115551" cy="5172076"/>
          </a:xfrm>
          <a:prstGeom prst="rect">
            <a:avLst/>
          </a:prstGeom>
          <a:effectLst>
            <a:softEdge rad="127000"/>
          </a:effectLst>
        </p:spPr>
      </p:pic>
    </p:spTree>
    <p:extLst>
      <p:ext uri="{BB962C8B-B14F-4D97-AF65-F5344CB8AC3E}">
        <p14:creationId xmlns:p14="http://schemas.microsoft.com/office/powerpoint/2010/main" val="413025813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7592" y="834927"/>
            <a:ext cx="10156816" cy="5188146"/>
          </a:xfrm>
          <a:prstGeom prst="rect">
            <a:avLst/>
          </a:prstGeom>
        </p:spPr>
      </p:pic>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15</a:t>
            </a:fld>
            <a:endParaRPr lang="fr-FR" sz="1800" b="1" dirty="0">
              <a:solidFill>
                <a:schemeClr val="tx1"/>
              </a:solidFill>
              <a:latin typeface="Magneto" panose="04030805050802020D02" pitchFamily="82" charset="0"/>
            </a:endParaRPr>
          </a:p>
        </p:txBody>
      </p:sp>
      <p:sp>
        <p:nvSpPr>
          <p:cNvPr id="8" name="Rectangle 7"/>
          <p:cNvSpPr/>
          <p:nvPr/>
        </p:nvSpPr>
        <p:spPr>
          <a:xfrm>
            <a:off x="1786967" y="2167761"/>
            <a:ext cx="8618065" cy="3139321"/>
          </a:xfrm>
          <a:prstGeom prst="rect">
            <a:avLst/>
          </a:prstGeom>
        </p:spPr>
        <p:txBody>
          <a:bodyPr wrap="none">
            <a:spAutoFit/>
          </a:bodyPr>
          <a:lstStyle/>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C’était</a:t>
            </a:r>
          </a:p>
          <a:p>
            <a:r>
              <a:rPr lang="fr-FR" sz="6600" b="1" dirty="0">
                <a:ln>
                  <a:solidFill>
                    <a:schemeClr val="bg1"/>
                  </a:solidFill>
                </a:ln>
                <a:effectLst>
                  <a:glow rad="228600">
                    <a:schemeClr val="accent2">
                      <a:satMod val="175000"/>
                      <a:alpha val="40000"/>
                    </a:schemeClr>
                  </a:glow>
                </a:effectLst>
                <a:latin typeface="Magneto" panose="04030805050802020D02" pitchFamily="82" charset="0"/>
              </a:rPr>
              <a:t>B</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retagne de beaux</a:t>
            </a:r>
          </a:p>
          <a:p>
            <a:r>
              <a:rPr lang="fr-FR" sz="6600" b="1" dirty="0">
                <a:ln>
                  <a:solidFill>
                    <a:schemeClr val="bg1"/>
                  </a:solidFill>
                </a:ln>
                <a:effectLst>
                  <a:glow rad="228600">
                    <a:schemeClr val="accent2">
                      <a:satMod val="175000"/>
                      <a:alpha val="40000"/>
                    </a:schemeClr>
                  </a:glow>
                </a:effectLst>
                <a:latin typeface="Magneto" panose="04030805050802020D02" pitchFamily="82" charset="0"/>
              </a:rPr>
              <a:t> </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paysages</a:t>
            </a:r>
            <a:endParaRPr lang="fr-FR" sz="6600" b="1" dirty="0">
              <a:ln>
                <a:solidFill>
                  <a:schemeClr val="bg1"/>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12595494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8">
                                            <p:txEl>
                                              <p:pRg st="0" end="0"/>
                                            </p:txEl>
                                          </p:spTgt>
                                        </p:tgtEl>
                                        <p:attrNameLst>
                                          <p:attrName>style.visibility</p:attrName>
                                        </p:attrNameLst>
                                      </p:cBhvr>
                                      <p:to>
                                        <p:strVal val="visible"/>
                                      </p:to>
                                    </p:set>
                                    <p:set>
                                      <p:cBhvr>
                                        <p:cTn id="17" dur="455" fill="hold">
                                          <p:stCondLst>
                                            <p:cond delay="0"/>
                                          </p:stCondLst>
                                        </p:cTn>
                                        <p:tgtEl>
                                          <p:spTgt spid="8">
                                            <p:txEl>
                                              <p:pRg st="0" end="0"/>
                                            </p:txEl>
                                          </p:spTgt>
                                        </p:tgtEl>
                                        <p:attrNameLst>
                                          <p:attrName>style.rotation</p:attrName>
                                        </p:attrNameLst>
                                      </p:cBhvr>
                                      <p:to>
                                        <p:strVal val="-45.0"/>
                                      </p:to>
                                    </p:set>
                                    <p:anim calcmode="lin" valueType="num">
                                      <p:cBhvr>
                                        <p:cTn id="18"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8">
                                            <p:txEl>
                                              <p:pRg st="1" end="1"/>
                                            </p:txEl>
                                          </p:spTgt>
                                        </p:tgtEl>
                                        <p:attrNameLst>
                                          <p:attrName>style.visibility</p:attrName>
                                        </p:attrNameLst>
                                      </p:cBhvr>
                                      <p:to>
                                        <p:strVal val="visible"/>
                                      </p:to>
                                    </p:set>
                                    <p:set>
                                      <p:cBhvr>
                                        <p:cTn id="26" dur="455" fill="hold">
                                          <p:stCondLst>
                                            <p:cond delay="0"/>
                                          </p:stCondLst>
                                        </p:cTn>
                                        <p:tgtEl>
                                          <p:spTgt spid="8">
                                            <p:txEl>
                                              <p:pRg st="1" end="1"/>
                                            </p:txEl>
                                          </p:spTgt>
                                        </p:tgtEl>
                                        <p:attrNameLst>
                                          <p:attrName>style.rotation</p:attrName>
                                        </p:attrNameLst>
                                      </p:cBhvr>
                                      <p:to>
                                        <p:strVal val="-45.0"/>
                                      </p:to>
                                    </p:set>
                                    <p:anim calcmode="lin" valueType="num">
                                      <p:cBhvr>
                                        <p:cTn id="27"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8" presetClass="entr" presetSubtype="0" accel="50000" fill="hold" nodeType="clickEffect">
                                  <p:stCondLst>
                                    <p:cond delay="0"/>
                                  </p:stCondLst>
                                  <p:iterate type="lt">
                                    <p:tmPct val="50000"/>
                                  </p:iterate>
                                  <p:childTnLst>
                                    <p:set>
                                      <p:cBhvr>
                                        <p:cTn id="34" dur="1" fill="hold">
                                          <p:stCondLst>
                                            <p:cond delay="0"/>
                                          </p:stCondLst>
                                        </p:cTn>
                                        <p:tgtEl>
                                          <p:spTgt spid="8">
                                            <p:txEl>
                                              <p:pRg st="2" end="2"/>
                                            </p:txEl>
                                          </p:spTgt>
                                        </p:tgtEl>
                                        <p:attrNameLst>
                                          <p:attrName>style.visibility</p:attrName>
                                        </p:attrNameLst>
                                      </p:cBhvr>
                                      <p:to>
                                        <p:strVal val="visible"/>
                                      </p:to>
                                    </p:set>
                                    <p:set>
                                      <p:cBhvr>
                                        <p:cTn id="35" dur="455" fill="hold">
                                          <p:stCondLst>
                                            <p:cond delay="0"/>
                                          </p:stCondLst>
                                        </p:cTn>
                                        <p:tgtEl>
                                          <p:spTgt spid="8">
                                            <p:txEl>
                                              <p:pRg st="2" end="2"/>
                                            </p:txEl>
                                          </p:spTgt>
                                        </p:tgtEl>
                                        <p:attrNameLst>
                                          <p:attrName>style.rotation</p:attrName>
                                        </p:attrNameLst>
                                      </p:cBhvr>
                                      <p:to>
                                        <p:strVal val="-45.0"/>
                                      </p:to>
                                    </p:set>
                                    <p:anim calcmode="lin" valueType="num">
                                      <p:cBhvr>
                                        <p:cTn id="36"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37"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38"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9"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128</TotalTime>
  <Words>176</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23</cp:revision>
  <dcterms:created xsi:type="dcterms:W3CDTF">2020-12-27T13:17:04Z</dcterms:created>
  <dcterms:modified xsi:type="dcterms:W3CDTF">2020-12-28T15:09:17Z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