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rawf2Lv51SCPFABkKkaSA==" hashData="BiOhfJdCo6AP/H9ePwXWRnKCAEuNKPlenIlhsss7f5jqom1vbtF+jmk/IrJVhT34w5Dlg22pAdtdTEcBeJmVY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67" d="100"/>
          <a:sy n="67" d="100"/>
        </p:scale>
        <p:origin x="73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N°2</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Diaouled ar Menez Etienne Riwallan Dans Plinn-fest noz.wav"/>
          </p:stSnd>
        </p:sndAc>
      </p:transition>
    </mc:Choice>
    <mc:Fallback xmlns="">
      <p:transition spd="slow" advTm="15000">
        <p:wedge/>
        <p:sndAc>
          <p:stSnd loop="1">
            <p:snd r:embed="rId5"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26" b="3512"/>
          <a:stretch/>
        </p:blipFill>
        <p:spPr>
          <a:xfrm>
            <a:off x="1066799" y="785813"/>
            <a:ext cx="10091739" cy="5200649"/>
          </a:xfrm>
          <a:prstGeom prst="rect">
            <a:avLst/>
          </a:prstGeom>
          <a:effectLst>
            <a:softEdge rad="127000"/>
          </a:effectLst>
        </p:spPr>
      </p:pic>
      <p:sp>
        <p:nvSpPr>
          <p:cNvPr id="3" name="Rectangle 2"/>
          <p:cNvSpPr/>
          <p:nvPr/>
        </p:nvSpPr>
        <p:spPr>
          <a:xfrm>
            <a:off x="1380610" y="2967335"/>
            <a:ext cx="9430787" cy="923330"/>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534" b="2410"/>
          <a:stretch/>
        </p:blipFill>
        <p:spPr>
          <a:xfrm>
            <a:off x="1016275" y="785424"/>
            <a:ext cx="10213699" cy="5215326"/>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071564" y="770487"/>
            <a:ext cx="10115550" cy="5185709"/>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7842" r="-105" b="8228"/>
          <a:stretch/>
        </p:blipFill>
        <p:spPr>
          <a:xfrm>
            <a:off x="1085850" y="800099"/>
            <a:ext cx="10044113" cy="5152001"/>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91"/>
          <a:stretch/>
        </p:blipFill>
        <p:spPr>
          <a:xfrm>
            <a:off x="1057275" y="792233"/>
            <a:ext cx="10115550" cy="5165655"/>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5850" y="766837"/>
            <a:ext cx="10058399" cy="5191218"/>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84"/>
          <a:stretch/>
        </p:blipFill>
        <p:spPr>
          <a:xfrm>
            <a:off x="1071562" y="800101"/>
            <a:ext cx="10115551" cy="5143500"/>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89"/>
          <a:stretch/>
        </p:blipFill>
        <p:spPr>
          <a:xfrm>
            <a:off x="1052512" y="782240"/>
            <a:ext cx="10106026" cy="5147073"/>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5838" y="800100"/>
            <a:ext cx="10158412" cy="5129213"/>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18"/>
          <a:stretch/>
        </p:blipFill>
        <p:spPr>
          <a:xfrm>
            <a:off x="1045368" y="800100"/>
            <a:ext cx="10113170" cy="5156200"/>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1039415" y="757238"/>
            <a:ext cx="10133410" cy="5214938"/>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23498" y="779106"/>
            <a:ext cx="10192190" cy="5150207"/>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124</TotalTime>
  <Words>176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2020-12-27T13:17:04Z</dcterms:created>
  <dcterms:modified xsi:type="dcterms:W3CDTF">2020-12-28T15:07:02Z</dcterms:modified>
  <cp:contentStatus/>
</cp:coreProperties>
</file>