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2" r:id="rId10"/>
    <p:sldId id="264" r:id="rId11"/>
    <p:sldId id="263" r:id="rId12"/>
    <p:sldId id="261"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FO0VvZnw7QFAcIvm7Ar2g==" hashData="az6Evy4zcB33s87iljr9RtHUguFjuDLvcGK70gUl5g+LdOjan5s8ejlCTA/t5zh+GvKD1qepqSLA642g7Cn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N°15</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33213" y="771524"/>
            <a:ext cx="10282476" cy="5186363"/>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28638"/>
            <a:ext cx="10434638" cy="5624512"/>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90613" y="740725"/>
            <a:ext cx="9929812" cy="5200338"/>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23"/>
          <a:stretch/>
        </p:blipFill>
        <p:spPr>
          <a:xfrm>
            <a:off x="1114424" y="776825"/>
            <a:ext cx="10044113" cy="5171000"/>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71563" y="800100"/>
            <a:ext cx="10058400" cy="5181600"/>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45369" y="772952"/>
            <a:ext cx="10101262" cy="5178746"/>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71564" y="809840"/>
            <a:ext cx="10072686" cy="5162335"/>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57338" y="800100"/>
            <a:ext cx="9086851" cy="5157787"/>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71564" y="769504"/>
            <a:ext cx="10072686" cy="5217795"/>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57350" y="801961"/>
            <a:ext cx="8986838" cy="5141639"/>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2609" r="139" b="11710"/>
          <a:stretch/>
        </p:blipFill>
        <p:spPr>
          <a:xfrm>
            <a:off x="1045369" y="798132"/>
            <a:ext cx="10101262" cy="5128386"/>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0164" r="176" b="6868"/>
          <a:stretch/>
        </p:blipFill>
        <p:spPr>
          <a:xfrm>
            <a:off x="1585913" y="779340"/>
            <a:ext cx="9058275" cy="5179729"/>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2020-12-27T13:17:04Z</dcterms:created>
  <dcterms:modified xsi:type="dcterms:W3CDTF">2020-12-28T19:11:03Z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