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e8b4RWuphfeU4zxtTCiVQ==" hashData="rpYrKyjT5WLZxWspS4Q9aHYlxLljUC/20S6dw2kTE4TfeVTr0+9UkJ0qqeatxWMmfEydx1oTAR5n5mmGmZftv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N°14</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265" b="6887"/>
          <a:stretch/>
        </p:blipFill>
        <p:spPr>
          <a:xfrm>
            <a:off x="1071564" y="771525"/>
            <a:ext cx="10072686" cy="517838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342"/>
          <a:stretch/>
        </p:blipFill>
        <p:spPr>
          <a:xfrm>
            <a:off x="1063227" y="785812"/>
            <a:ext cx="10095311" cy="5155383"/>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09787" y="771524"/>
            <a:ext cx="7805738" cy="5203825"/>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4806" r="-147" b="6759"/>
          <a:stretch/>
        </p:blipFill>
        <p:spPr>
          <a:xfrm>
            <a:off x="1219199" y="785813"/>
            <a:ext cx="9767889" cy="5172075"/>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28863" y="799495"/>
            <a:ext cx="7715250" cy="5138478"/>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94" b="8120"/>
          <a:stretch/>
        </p:blipFill>
        <p:spPr>
          <a:xfrm>
            <a:off x="1869326" y="783131"/>
            <a:ext cx="8453348" cy="5158387"/>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31" b="11319"/>
          <a:stretch/>
        </p:blipFill>
        <p:spPr>
          <a:xfrm>
            <a:off x="1142821" y="785642"/>
            <a:ext cx="9906358" cy="5153366"/>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738312" y="761922"/>
            <a:ext cx="8715376" cy="5200806"/>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14500" y="777240"/>
            <a:ext cx="8558213" cy="5179580"/>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29864" y="762983"/>
            <a:ext cx="9532272" cy="5198684"/>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00138" y="757457"/>
            <a:ext cx="10044112" cy="5209736"/>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0289" y="786840"/>
            <a:ext cx="7758112" cy="5173169"/>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128</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2020-12-27T13:17:04Z</dcterms:created>
  <dcterms:modified xsi:type="dcterms:W3CDTF">2020-12-28T18:55:01Z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