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E+Sb++3IoLjUNZsjBSQkg==" hashData="BKs2m3DQBd1SsM5N4c6/eY7B7zu8nt47+x/InBevKw5ptlLMkSQbmL5tjoc//Sw/V1oq+mYqAaAKcLKxQiDEC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N°13</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3542" r="-52"/>
          <a:stretch/>
        </p:blipFill>
        <p:spPr>
          <a:xfrm>
            <a:off x="1521618" y="740569"/>
            <a:ext cx="9148763" cy="5243512"/>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23999" y="771524"/>
            <a:ext cx="9105901" cy="5172075"/>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1250" y="757356"/>
            <a:ext cx="7429500" cy="5209937"/>
          </a:xfrm>
          <a:prstGeom prst="rect">
            <a:avLst/>
          </a:prstGeom>
          <a:effectLst>
            <a:softEdge rad="635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14549" y="787971"/>
            <a:ext cx="7800975" cy="5174647"/>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288" y="801710"/>
            <a:ext cx="7743825" cy="5153164"/>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0288" y="787400"/>
            <a:ext cx="7758112" cy="5172075"/>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33597" y="800100"/>
            <a:ext cx="9124866" cy="5145062"/>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45584" y="785813"/>
            <a:ext cx="7684216" cy="5141439"/>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287" y="772507"/>
            <a:ext cx="7786687" cy="5183014"/>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1712" y="803504"/>
            <a:ext cx="7772401" cy="5168646"/>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1713" y="788748"/>
            <a:ext cx="7786688" cy="5188476"/>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2020-12-27T13:17:04Z</dcterms:created>
  <dcterms:modified xsi:type="dcterms:W3CDTF">2020-12-28T18:39:41Z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