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Y+0skQH6rrhdiofOg17Ag==" hashData="LUUFUsQ8LJFSxh8RWLaqeRfbvaadnWPGgrC0I3og6Ki4y/14ohBCsnai5sInu+HsN6L9DJlELXLvME3Ex3JmN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N°12</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265" b="6887"/>
          <a:stretch/>
        </p:blipFill>
        <p:spPr>
          <a:xfrm>
            <a:off x="1071564" y="771525"/>
            <a:ext cx="10072686" cy="517838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sp>
        <p:nvSpPr>
          <p:cNvPr id="3" name="Rectangle 2"/>
          <p:cNvSpPr/>
          <p:nvPr/>
        </p:nvSpPr>
        <p:spPr>
          <a:xfrm>
            <a:off x="1380610" y="2967335"/>
            <a:ext cx="9430787" cy="1754326"/>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Après</a:t>
            </a:r>
          </a:p>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1" end="1"/>
                                            </p:txEl>
                                          </p:spTgt>
                                        </p:tgtEl>
                                        <p:attrNameLst>
                                          <p:attrName>style.visibility</p:attrName>
                                        </p:attrNameLst>
                                      </p:cBhvr>
                                      <p:to>
                                        <p:strVal val="visible"/>
                                      </p:to>
                                    </p:set>
                                    <p:set>
                                      <p:cBhvr>
                                        <p:cTn id="26" dur="455" fill="hold">
                                          <p:stCondLst>
                                            <p:cond delay="0"/>
                                          </p:stCondLst>
                                        </p:cTn>
                                        <p:tgtEl>
                                          <p:spTgt spid="3">
                                            <p:txEl>
                                              <p:pRg st="1" end="1"/>
                                            </p:txEl>
                                          </p:spTgt>
                                        </p:tgtEl>
                                        <p:attrNameLst>
                                          <p:attrName>style.rotation</p:attrName>
                                        </p:attrNameLst>
                                      </p:cBhvr>
                                      <p:to>
                                        <p:strVal val="-45.0"/>
                                      </p:to>
                                    </p:set>
                                    <p:anim calcmode="lin" valueType="num">
                                      <p:cBhvr>
                                        <p:cTn id="27"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38287" y="798611"/>
            <a:ext cx="9115425" cy="5127427"/>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64111" y="765185"/>
            <a:ext cx="9663778" cy="5194280"/>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7463" y="775097"/>
            <a:ext cx="6915150" cy="5186363"/>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545556" y="758375"/>
            <a:ext cx="7100888" cy="5207899"/>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90603" y="773046"/>
            <a:ext cx="9610794" cy="5178558"/>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71713" y="781416"/>
            <a:ext cx="7472362" cy="5173173"/>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00174" y="787599"/>
            <a:ext cx="9215439" cy="5183684"/>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232"/>
          <a:stretch/>
        </p:blipFill>
        <p:spPr>
          <a:xfrm>
            <a:off x="1009649" y="768827"/>
            <a:ext cx="10177463" cy="5231923"/>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326930" y="776919"/>
            <a:ext cx="9538140" cy="5170812"/>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28838" y="773248"/>
            <a:ext cx="7758112" cy="5193541"/>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4097" r="2051" b="8150"/>
          <a:stretch/>
        </p:blipFill>
        <p:spPr>
          <a:xfrm>
            <a:off x="1217723" y="787003"/>
            <a:ext cx="9756554" cy="5150643"/>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126</TotalTime>
  <Words>177</Words>
  <Application>Microsoft Office PowerPoint</Application>
  <PresentationFormat>Grand écran</PresentationFormat>
  <Paragraphs>68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2020-12-27T13:17:04Z</dcterms:created>
  <dcterms:modified xsi:type="dcterms:W3CDTF">2020-12-28T18:26:14Z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