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QOqWXZDjYdEV4GG3dR05Q==" hashData="SGT1i0mZmDXqWwEoTSoCBOO/WHEANhVDVoooO5zzabxN2wUXx6vvjDxo31fbhzXSH3xVyEVYowmx1zAtCSV89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N°11</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Diaouled ar Menez Etienne Riwallan Dans Plinn-fest noz.wav"/>
          </p:stSnd>
        </p:sndAc>
      </p:transition>
    </mc:Choice>
    <mc:Fallback xmlns="">
      <p:transition spd="slow" advTm="15000">
        <p:wedge/>
        <p:sndAc>
          <p:stSnd loop="1">
            <p:snd r:embed="rId5"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401" r="222" b="10872"/>
          <a:stretch/>
        </p:blipFill>
        <p:spPr>
          <a:xfrm>
            <a:off x="1039142" y="793102"/>
            <a:ext cx="10119396" cy="5164785"/>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903"/>
          <a:stretch/>
        </p:blipFill>
        <p:spPr>
          <a:xfrm>
            <a:off x="2870596" y="771791"/>
            <a:ext cx="6450807" cy="5181067"/>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540" r="315" b="12916"/>
          <a:stretch/>
        </p:blipFill>
        <p:spPr>
          <a:xfrm>
            <a:off x="1071563" y="771525"/>
            <a:ext cx="10072688" cy="5200650"/>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9800" y="782264"/>
            <a:ext cx="7742072" cy="5160121"/>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85850" y="800100"/>
            <a:ext cx="10072534" cy="5167229"/>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772" r="150" b="12125"/>
          <a:stretch/>
        </p:blipFill>
        <p:spPr>
          <a:xfrm>
            <a:off x="1319212" y="742950"/>
            <a:ext cx="9539288" cy="5214938"/>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76023" y="785813"/>
            <a:ext cx="9282452" cy="5198173"/>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789051"/>
            <a:ext cx="7772400" cy="5178362"/>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66875" y="812800"/>
            <a:ext cx="9120188" cy="5145088"/>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57375" y="798708"/>
            <a:ext cx="8343899" cy="5177834"/>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8863" y="806001"/>
            <a:ext cx="7715250" cy="5125764"/>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127</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2020-12-27T13:17:04Z</dcterms:created>
  <dcterms:modified xsi:type="dcterms:W3CDTF">2020-12-28T18:28:47Z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