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7" r:id="rId4"/>
    <p:sldId id="258" r:id="rId5"/>
    <p:sldId id="265" r:id="rId6"/>
    <p:sldId id="268" r:id="rId7"/>
    <p:sldId id="259" r:id="rId8"/>
    <p:sldId id="260" r:id="rId9"/>
    <p:sldId id="261" r:id="rId10"/>
    <p:sldId id="262" r:id="rId11"/>
    <p:sldId id="263" r:id="rId12"/>
    <p:sldId id="264"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VOVYwwmb1iRiWSE3vh+jQ==" hashData="wEStO+7+MaMMLEOUp4KgysboLMmr8xZ2sD37YB/x95JNDaqP4KmVGYKQom1QNnXXrGlDadsxFso9zvOdKBcRV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N°10</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Diaouled ar Menez Etienne Riwallan Dans Plinn-fest noz.wav"/>
          </p:stSnd>
        </p:sndAc>
      </p:transition>
    </mc:Choice>
    <mc:Fallback>
      <p:transition spd="slow" advTm="15000">
        <p:wedge/>
        <p:sndAc>
          <p:stSnd loop="1">
            <p:snd r:embed="rId3"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265" b="6887"/>
          <a:stretch/>
        </p:blipFill>
        <p:spPr>
          <a:xfrm>
            <a:off x="1071564" y="771525"/>
            <a:ext cx="10072686" cy="517838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sp>
        <p:nvSpPr>
          <p:cNvPr id="3" name="Rectangle 2"/>
          <p:cNvSpPr/>
          <p:nvPr/>
        </p:nvSpPr>
        <p:spPr>
          <a:xfrm>
            <a:off x="1380610" y="2967335"/>
            <a:ext cx="9430787" cy="1754326"/>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Après</a:t>
            </a:r>
          </a:p>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1" end="1"/>
                                            </p:txEl>
                                          </p:spTgt>
                                        </p:tgtEl>
                                        <p:attrNameLst>
                                          <p:attrName>style.visibility</p:attrName>
                                        </p:attrNameLst>
                                      </p:cBhvr>
                                      <p:to>
                                        <p:strVal val="visible"/>
                                      </p:to>
                                    </p:set>
                                    <p:set>
                                      <p:cBhvr>
                                        <p:cTn id="26" dur="455" fill="hold">
                                          <p:stCondLst>
                                            <p:cond delay="0"/>
                                          </p:stCondLst>
                                        </p:cTn>
                                        <p:tgtEl>
                                          <p:spTgt spid="3">
                                            <p:txEl>
                                              <p:pRg st="1" end="1"/>
                                            </p:txEl>
                                          </p:spTgt>
                                        </p:tgtEl>
                                        <p:attrNameLst>
                                          <p:attrName>style.rotation</p:attrName>
                                        </p:attrNameLst>
                                      </p:cBhvr>
                                      <p:to>
                                        <p:strVal val="-45.0"/>
                                      </p:to>
                                    </p:set>
                                    <p:anim calcmode="lin" valueType="num">
                                      <p:cBhvr>
                                        <p:cTn id="27"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66800" y="814388"/>
            <a:ext cx="10086972" cy="5100637"/>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07" b="3311"/>
          <a:stretch/>
        </p:blipFill>
        <p:spPr>
          <a:xfrm>
            <a:off x="2088356" y="837751"/>
            <a:ext cx="8015288" cy="5182498"/>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08" b="17290"/>
          <a:stretch/>
        </p:blipFill>
        <p:spPr>
          <a:xfrm>
            <a:off x="1419395" y="780955"/>
            <a:ext cx="9353210" cy="5162739"/>
          </a:xfrm>
          <a:prstGeom prst="rect">
            <a:avLst/>
          </a:prstGeom>
          <a:effectLst>
            <a:softEdge rad="1270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92"/>
          <a:stretch/>
        </p:blipFill>
        <p:spPr>
          <a:xfrm>
            <a:off x="1042987" y="785813"/>
            <a:ext cx="10115551" cy="5159692"/>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381" r="4731" b="1"/>
          <a:stretch/>
        </p:blipFill>
        <p:spPr>
          <a:xfrm>
            <a:off x="1059546" y="771525"/>
            <a:ext cx="10070417" cy="5207425"/>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89"/>
          <a:stretch/>
        </p:blipFill>
        <p:spPr>
          <a:xfrm>
            <a:off x="1571625" y="757867"/>
            <a:ext cx="9048750" cy="5208916"/>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7290" r="1678" b="13484"/>
          <a:stretch/>
        </p:blipFill>
        <p:spPr>
          <a:xfrm>
            <a:off x="1821610" y="779180"/>
            <a:ext cx="8548779" cy="5166290"/>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33901" y="781665"/>
            <a:ext cx="9458680" cy="5150100"/>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6000" y="807064"/>
            <a:ext cx="7742903" cy="5161935"/>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47119" y="796413"/>
            <a:ext cx="7734300" cy="5156200"/>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43125" y="796385"/>
            <a:ext cx="7771457" cy="5175790"/>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143</TotalTime>
  <Words>177</Words>
  <Application>Microsoft Office PowerPoint</Application>
  <PresentationFormat>Grand écran</PresentationFormat>
  <Paragraphs>68</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26</cp:revision>
  <dcterms:created xsi:type="dcterms:W3CDTF">2020-12-27T13:17:04Z</dcterms:created>
  <dcterms:modified xsi:type="dcterms:W3CDTF">2020-12-28T17:51:41Z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