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I2XbT3wajlqgjazLPFfw==" hashData="/tokHbrFAZXGPMvBsT3Z2iGufMK3bNATKhnIIykjNzcUhlzOp4ZwIs7brA4SxWFg5DYrVlV9JoE6bBzxkonj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69736-0934-4DC4-AB04-18B6BBA97B8F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237-7887-41E7-B76E-F1E261E6B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89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98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82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2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0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2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92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9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819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4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2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62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79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73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2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6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48F4D-06BF-490C-ACA8-3EFC03F7291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83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5FCC6-3D3E-4850-B6F4-8B357C19FB5B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14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FAC-7BDF-44ED-8EC5-864C434F6496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99D1-37EA-4338-AED1-DE34AE409A32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33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8962C-22E0-496A-90E7-8ECCA76A1B24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32FE4-D013-4572-81E9-9775112EF06B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09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44C4-6225-4544-BBB1-9026A942F58A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7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3848-CDAD-4C60-A43E-E295C7191EDC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61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CEB5-A00E-4C57-B0B6-F94A7DFFC27F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4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AE17-196F-494A-B2A7-341272D90482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9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672EA-61B7-46BC-BCEC-41512F2E140D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55000">
              <a:schemeClr val="accent4">
                <a:lumMod val="75000"/>
              </a:schemeClr>
            </a:gs>
            <a:gs pos="89000">
              <a:schemeClr val="accent6">
                <a:lumMod val="50000"/>
              </a:schemeClr>
            </a:gs>
            <a:gs pos="7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6D0EC-804B-4150-9BE6-0BBAB60FF9A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6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</a:p>
          <a:p>
            <a:r>
              <a:rPr lang="fr-FR" sz="96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  <p:sndAc>
          <p:stSnd>
            <p:snd r:embed="rId3" name="Soleil de Provence - Marie José.wav"/>
          </p:stSnd>
        </p:sndAc>
      </p:transition>
    </mc:Choice>
    <mc:Fallback xmlns="">
      <p:transition spd="slow" advTm="13000">
        <p:wedge/>
        <p:sndAc>
          <p:stSnd>
            <p:snd r:embed="rId5" name="Soleil de Provence - Marie Jos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6837" y="751790"/>
            <a:ext cx="94583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 est une commune française située dans le département du Var, en région Provence-Alpes-Côte d'Azur. Ses habitants s'appellent les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Barjolaises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59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55" t="-869"/>
          <a:stretch/>
        </p:blipFill>
        <p:spPr>
          <a:xfrm>
            <a:off x="1000125" y="671513"/>
            <a:ext cx="10166252" cy="5386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0601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" r="7351" b="12993"/>
          <a:stretch/>
        </p:blipFill>
        <p:spPr>
          <a:xfrm>
            <a:off x="1014413" y="700088"/>
            <a:ext cx="10144125" cy="5357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229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353" r="301" b="5305"/>
          <a:stretch/>
        </p:blipFill>
        <p:spPr>
          <a:xfrm>
            <a:off x="1014414" y="717003"/>
            <a:ext cx="10160298" cy="5326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783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2349" y="695324"/>
            <a:ext cx="10136189" cy="53340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820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8701" y="703464"/>
            <a:ext cx="10115550" cy="5325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491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3340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61"/>
          <a:stretch/>
        </p:blipFill>
        <p:spPr>
          <a:xfrm>
            <a:off x="1048225" y="728663"/>
            <a:ext cx="10186989" cy="5400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13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8"/>
          <a:stretch/>
        </p:blipFill>
        <p:spPr>
          <a:xfrm>
            <a:off x="982333" y="700088"/>
            <a:ext cx="10247641" cy="5338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931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76" r="208" b="9321"/>
          <a:stretch/>
        </p:blipFill>
        <p:spPr>
          <a:xfrm>
            <a:off x="1000125" y="723155"/>
            <a:ext cx="10184806" cy="5350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22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7" r="4635"/>
          <a:stretch/>
        </p:blipFill>
        <p:spPr>
          <a:xfrm>
            <a:off x="981076" y="685800"/>
            <a:ext cx="10191749" cy="5357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712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5837" y="714376"/>
            <a:ext cx="10172701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633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06"/>
          <a:stretch/>
        </p:blipFill>
        <p:spPr>
          <a:xfrm>
            <a:off x="1002890" y="634181"/>
            <a:ext cx="10146891" cy="5433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439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59" r="117" b="9542"/>
          <a:stretch/>
        </p:blipFill>
        <p:spPr>
          <a:xfrm>
            <a:off x="993311" y="722788"/>
            <a:ext cx="10174897" cy="5320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682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5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121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2021-01-29T19:03:05Z</dcterms:created>
  <dcterms:modified xsi:type="dcterms:W3CDTF">2021-02-12T19:09:25Z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