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w9KVoNUwQ7P1jlpOiAURg==" hashData="e/uqeikCI7K0lXDVcwMN1hmlfF8hyrtzCKaqGUPVs4LVoP8C/GeSATY4o4azOJfvJgyWlWCO0WgusBOnZvHKw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B69736-0934-4DC4-AB04-18B6BBA97B8F}" type="datetimeFigureOut">
              <a:rPr lang="fr-FR" smtClean="0"/>
              <a:t>30/01/2021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7D9237-7887-41E7-B76E-F1E261E6B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898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198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482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422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057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271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39254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82918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8197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747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2291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26626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3794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2735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6123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7D9237-7887-41E7-B76E-F1E261E6B2F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365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48F4D-06BF-490C-ACA8-3EFC03F7291A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7832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5FCC6-3D3E-4850-B6F4-8B357C19FB5B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144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BFAC-7BDF-44ED-8EC5-864C434F6496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4396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99D1-37EA-4338-AED1-DE34AE409A32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331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8962C-22E0-496A-90E7-8ECCA76A1B24}" type="datetime1">
              <a:rPr lang="fr-FR" smtClean="0"/>
              <a:t>30/01/2021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862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32FE4-D013-4572-81E9-9775112EF06B}" type="datetime1">
              <a:rPr lang="fr-FR" smtClean="0"/>
              <a:t>30/01/2021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409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C44C4-6225-4544-BBB1-9026A942F58A}" type="datetime1">
              <a:rPr lang="fr-FR" smtClean="0"/>
              <a:t>30/01/2021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277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13848-CDAD-4C60-A43E-E295C7191EDC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61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2CEB5-A00E-4C57-B0B6-F94A7DFFC27F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940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AE17-196F-494A-B2A7-341272D90482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92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672EA-61B7-46BC-BCEC-41512F2E140D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9262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55000">
              <a:schemeClr val="accent4">
                <a:lumMod val="75000"/>
              </a:schemeClr>
            </a:gs>
            <a:gs pos="89000">
              <a:schemeClr val="accent6">
                <a:lumMod val="50000"/>
              </a:schemeClr>
            </a:gs>
            <a:gs pos="7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6D0EC-804B-4150-9BE6-0BBAB60FF9AE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F529C-E07C-47AE-BCB5-92CB3F22B2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46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6607" y="718661"/>
            <a:ext cx="10258785" cy="53292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060268" y="1905506"/>
            <a:ext cx="804098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BARJOLS</a:t>
            </a:r>
          </a:p>
          <a:p>
            <a:r>
              <a:rPr lang="fr-FR" sz="96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96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78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>
            <p:snd r:embed="rId3" name="Soleil de Provence - Marie José.wav"/>
          </p:stSnd>
        </p:sndAc>
      </p:transition>
    </mc:Choice>
    <mc:Fallback>
      <p:transition spd="slow" advTm="13000">
        <p:wedge/>
        <p:sndAc>
          <p:stSnd>
            <p:snd r:embed="rId3" name="Soleil de Provence - Marie Jos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6837" y="751790"/>
            <a:ext cx="945832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Barjols est une commune française située dans le département du Var, en région Provence-Alpes-Côte d'Azur. Ses habitants s'appellent les </a:t>
            </a:r>
            <a:r>
              <a:rPr lang="fr-FR" sz="48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Barjolais</a:t>
            </a:r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</a:t>
            </a:r>
            <a:r>
              <a:rPr lang="fr-FR" sz="4800" b="1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Barjolaises</a:t>
            </a:r>
            <a:r>
              <a:rPr lang="fr-FR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8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59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855" t="-869"/>
          <a:stretch/>
        </p:blipFill>
        <p:spPr>
          <a:xfrm>
            <a:off x="1000125" y="671513"/>
            <a:ext cx="10166252" cy="5386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601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87"/>
          <a:stretch/>
        </p:blipFill>
        <p:spPr>
          <a:xfrm>
            <a:off x="1000125" y="714375"/>
            <a:ext cx="10172700" cy="53454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2299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7738" y="712770"/>
            <a:ext cx="8036170" cy="53659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7838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29" b="3859"/>
          <a:stretch/>
        </p:blipFill>
        <p:spPr>
          <a:xfrm>
            <a:off x="2022231" y="702137"/>
            <a:ext cx="8400741" cy="5362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08201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0538" y="724486"/>
            <a:ext cx="8932985" cy="5359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491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5292" y="720969"/>
            <a:ext cx="7133493" cy="53501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1386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0154" y="716632"/>
            <a:ext cx="7842738" cy="53369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931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2" b="9249"/>
          <a:stretch/>
        </p:blipFill>
        <p:spPr>
          <a:xfrm>
            <a:off x="1381606" y="758491"/>
            <a:ext cx="9428788" cy="53410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2234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0" b="2611"/>
          <a:stretch/>
        </p:blipFill>
        <p:spPr>
          <a:xfrm>
            <a:off x="2004644" y="696103"/>
            <a:ext cx="8282355" cy="5384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712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9477" y="690489"/>
            <a:ext cx="8154124" cy="54113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6339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5" b="-1"/>
          <a:stretch/>
        </p:blipFill>
        <p:spPr>
          <a:xfrm>
            <a:off x="1019908" y="720969"/>
            <a:ext cx="10127219" cy="53633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439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88" b="2292"/>
          <a:stretch/>
        </p:blipFill>
        <p:spPr>
          <a:xfrm>
            <a:off x="2057399" y="713686"/>
            <a:ext cx="8124093" cy="53282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6824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7240" y="487680"/>
            <a:ext cx="10607040" cy="5791200"/>
          </a:xfrm>
          <a:prstGeom prst="rect">
            <a:avLst/>
          </a:prstGeom>
          <a:noFill/>
          <a:ln w="3810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55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19672-6CC9-4AAA-9BA7-C534F46B53B4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30/01/2021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F529C-E07C-47AE-BCB5-92CB3F22B28C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6607" y="718661"/>
            <a:ext cx="10258785" cy="53292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060268" y="1905506"/>
            <a:ext cx="804098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C’était</a:t>
            </a:r>
          </a:p>
          <a:p>
            <a:r>
              <a:rPr lang="fr-FR" sz="9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BARJOLS</a:t>
            </a:r>
            <a:endParaRPr lang="fr-FR" sz="96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655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121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2021-01-29T19:03:05Z</dcterms:created>
  <dcterms:modified xsi:type="dcterms:W3CDTF">2021-01-30T17:34:21Z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