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xJY3cKzdNOynU+vXIkjg==" hashData="1jNaHvFaKrM2eiCKoIepKSkUDRSCvFt1A4FOctSZNA18i28jMhfrEokjmtz2pX9mPUlCfVZkTPtlrFDiHqo2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69736-0934-4DC4-AB04-18B6BBA97B8F}" type="datetimeFigureOut">
              <a:rPr lang="fr-FR" smtClean="0"/>
              <a:t>29/01/2021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237-7887-41E7-B76E-F1E261E6B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89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98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82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2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0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2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92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9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4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8197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2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62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79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73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2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6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48F4D-06BF-490C-ACA8-3EFC03F7291A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83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5FCC6-3D3E-4850-B6F4-8B357C19FB5B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14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FAC-7BDF-44ED-8EC5-864C434F6496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9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99D1-37EA-4338-AED1-DE34AE409A32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3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8962C-22E0-496A-90E7-8ECCA76A1B24}" type="datetime1">
              <a:rPr lang="fr-FR" smtClean="0"/>
              <a:t>29/01/2021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32FE4-D013-4572-81E9-9775112EF06B}" type="datetime1">
              <a:rPr lang="fr-FR" smtClean="0"/>
              <a:t>29/01/2021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0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44C4-6225-4544-BBB1-9026A942F58A}" type="datetime1">
              <a:rPr lang="fr-FR" smtClean="0"/>
              <a:t>29/01/2021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7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3848-CDAD-4C60-A43E-E295C7191EDC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61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CEB5-A00E-4C57-B0B6-F94A7DFFC27F}" type="datetime1">
              <a:rPr lang="fr-FR" smtClean="0"/>
              <a:t>29/01/2021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4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AE17-196F-494A-B2A7-341272D90482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9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672EA-61B7-46BC-BCEC-41512F2E140D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55000">
              <a:schemeClr val="accent4">
                <a:lumMod val="75000"/>
              </a:schemeClr>
            </a:gs>
            <a:gs pos="89000">
              <a:schemeClr val="accent6">
                <a:lumMod val="50000"/>
              </a:schemeClr>
            </a:gs>
            <a:gs pos="7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6D0EC-804B-4150-9BE6-0BBAB60FF9AE}" type="datetime1">
              <a:rPr lang="fr-FR" smtClean="0"/>
              <a:t>29/01/2021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6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</a:p>
          <a:p>
            <a:r>
              <a:rPr lang="fr-FR" sz="96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7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Soleil de Provence - Marie José.wav"/>
          </p:stSnd>
        </p:sndAc>
      </p:transition>
    </mc:Choice>
    <mc:Fallback>
      <p:transition spd="slow" advTm="13000">
        <p:wedge/>
        <p:sndAc>
          <p:stSnd loop="1">
            <p:snd r:embed="rId3" name="Soleil de Provence - Marie Jos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6837" y="751790"/>
            <a:ext cx="94583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 est une commune française située dans le département du Var, en région Provence-Alpes-Côte d'Azur. Ses habitants s'appellent les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Barjolaises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59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69"/>
          <a:stretch/>
        </p:blipFill>
        <p:spPr>
          <a:xfrm>
            <a:off x="1000125" y="671513"/>
            <a:ext cx="10166252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601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1000125" y="714375"/>
            <a:ext cx="10172700" cy="5345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29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402" y="714375"/>
            <a:ext cx="8668769" cy="5314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783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5963" y="684030"/>
            <a:ext cx="8086725" cy="5400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820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703720"/>
            <a:ext cx="8018581" cy="5354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49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1" y="697946"/>
            <a:ext cx="8072438" cy="5388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931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734611"/>
            <a:ext cx="9475110" cy="5323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138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888" y="693836"/>
            <a:ext cx="9572625" cy="5384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23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707078"/>
            <a:ext cx="7115529" cy="5365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71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146" t="-531"/>
          <a:stretch/>
        </p:blipFill>
        <p:spPr>
          <a:xfrm>
            <a:off x="985838" y="685800"/>
            <a:ext cx="10223584" cy="541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33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550" y="702356"/>
            <a:ext cx="8072438" cy="5380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3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739503" y="709511"/>
            <a:ext cx="8712993" cy="5347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68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29/01/2021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5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121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2021-01-29T19:03:05Z</dcterms:created>
  <dcterms:modified xsi:type="dcterms:W3CDTF">2021-01-29T19:53:50Z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