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BO7Q9vARBj0MhC+yZP7w==" hashData="+nCzGvUwP+voNo2A1WHE2HfnDboXJy8r1yYpoxWl4J5XhYnjwCMoZxRGiBxUnjkC2/7dpzdaJLjpx6AEqhgg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69736-0934-4DC4-AB04-18B6BBA97B8F}" type="datetimeFigureOut">
              <a:rPr lang="fr-FR" smtClean="0"/>
              <a:t>29/01/2021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D9237-7887-41E7-B76E-F1E261E6B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898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98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482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422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05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271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925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291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819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47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229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662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79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73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612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365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48F4D-06BF-490C-ACA8-3EFC03F7291A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783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5FCC6-3D3E-4850-B6F4-8B357C19FB5B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14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FAC-7BDF-44ED-8EC5-864C434F6496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396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99D1-37EA-4338-AED1-DE34AE409A32}" type="datetime1">
              <a:rPr lang="fr-FR" smtClean="0"/>
              <a:t>29/01/2021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33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8962C-22E0-496A-90E7-8ECCA76A1B24}" type="datetime1">
              <a:rPr lang="fr-FR" smtClean="0"/>
              <a:t>29/01/2021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86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32FE4-D013-4572-81E9-9775112EF06B}" type="datetime1">
              <a:rPr lang="fr-FR" smtClean="0"/>
              <a:t>29/01/2021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09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44C4-6225-4544-BBB1-9026A942F58A}" type="datetime1">
              <a:rPr lang="fr-FR" smtClean="0"/>
              <a:t>29/01/2021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77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3848-CDAD-4C60-A43E-E295C7191EDC}" type="datetime1">
              <a:rPr lang="fr-FR" smtClean="0"/>
              <a:t>29/01/2021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61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2CEB5-A00E-4C57-B0B6-F94A7DFFC27F}" type="datetime1">
              <a:rPr lang="fr-FR" smtClean="0"/>
              <a:t>29/01/2021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94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AE17-196F-494A-B2A7-341272D90482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9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672EA-61B7-46BC-BCEC-41512F2E140D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26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55000">
              <a:schemeClr val="accent4">
                <a:lumMod val="75000"/>
              </a:schemeClr>
            </a:gs>
            <a:gs pos="89000">
              <a:schemeClr val="accent6">
                <a:lumMod val="50000"/>
              </a:schemeClr>
            </a:gs>
            <a:gs pos="7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6D0EC-804B-4150-9BE6-0BBAB60FF9AE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6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</a:p>
          <a:p>
            <a:r>
              <a:rPr lang="fr-FR" sz="96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N°1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7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Soleil de Provence - Marie José.wav"/>
          </p:stSnd>
        </p:sndAc>
      </p:transition>
    </mc:Choice>
    <mc:Fallback>
      <p:transition spd="slow" advTm="13000">
        <p:wedge/>
        <p:sndAc>
          <p:stSnd loop="1">
            <p:snd r:embed="rId3" name="Soleil de Provence - Marie Jos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6837" y="751790"/>
            <a:ext cx="94583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 est une commune française située dans le département du Var, en région Provence-Alpes-Côte d'Azur. Ses habitants s'appellent les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Barjolaises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59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855" t="-869"/>
          <a:stretch/>
        </p:blipFill>
        <p:spPr>
          <a:xfrm>
            <a:off x="1000125" y="671513"/>
            <a:ext cx="10166252" cy="5386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601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7"/>
          <a:stretch/>
        </p:blipFill>
        <p:spPr>
          <a:xfrm>
            <a:off x="1000125" y="714375"/>
            <a:ext cx="10172700" cy="5345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29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7" b="9121"/>
          <a:stretch/>
        </p:blipFill>
        <p:spPr>
          <a:xfrm>
            <a:off x="1466995" y="727616"/>
            <a:ext cx="9227530" cy="5311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783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0" b="9280"/>
          <a:stretch/>
        </p:blipFill>
        <p:spPr>
          <a:xfrm>
            <a:off x="1639532" y="689026"/>
            <a:ext cx="8882456" cy="5388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820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6" b="11154"/>
          <a:stretch/>
        </p:blipFill>
        <p:spPr>
          <a:xfrm>
            <a:off x="1577585" y="705685"/>
            <a:ext cx="9036829" cy="5355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491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2" b="13094"/>
          <a:stretch/>
        </p:blipFill>
        <p:spPr>
          <a:xfrm>
            <a:off x="1474642" y="698601"/>
            <a:ext cx="9242716" cy="53693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138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4" y="731988"/>
            <a:ext cx="8003420" cy="53259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931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540" r="134"/>
          <a:stretch/>
        </p:blipFill>
        <p:spPr>
          <a:xfrm>
            <a:off x="2138362" y="694624"/>
            <a:ext cx="7915275" cy="5377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2234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6165" y="721871"/>
            <a:ext cx="8779669" cy="5322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712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5498" y="713105"/>
            <a:ext cx="8010524" cy="5340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33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814" y="729175"/>
            <a:ext cx="8243886" cy="5343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439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717549"/>
            <a:ext cx="8053388" cy="5368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682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C’était</a:t>
            </a:r>
          </a:p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5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121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2021-01-29T19:03:05Z</dcterms:created>
  <dcterms:modified xsi:type="dcterms:W3CDTF">2021-01-29T19:41:06Z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