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0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3BPxmUC/j+FT1IKtARogw==" hashData="ZBxFK+U5Pewt1QNy3bpdO807wUGwmciBSHV237B75JwkyJSfsfL5FWzdyEoezcBGoIA/JDpNBcn1wt10wVo4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C5108F-8413-4211-9C68-9C7555D5E9F4}" type="datetimeFigureOut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D7C70-E99A-4A55-AB03-A0FA3BC38C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871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8609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159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62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145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364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18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622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3049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1838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52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921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307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809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4541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5452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38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74172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50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8C018-C33E-45BF-8C3B-236ED362D254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90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A771-4D4D-4DF7-99FF-73874E159202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10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3F83-B98E-4C8C-9427-0631786E5EA7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777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762D-6EC3-4EA0-AD86-3A8A703AF7C5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796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5BEC-A146-4770-9D16-F3F9269C07E9}" type="datetime1">
              <a:rPr lang="fr-FR" smtClean="0"/>
              <a:t>04/12/2020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462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15EB-1432-4F00-98EA-5B93FE697E5E}" type="datetime1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12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C63C2-2483-45CB-9893-55E15A721638}" type="datetime1">
              <a:rPr lang="fr-FR" smtClean="0"/>
              <a:t>04/12/2020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39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E89A-CC65-488A-920D-4021FCE37E80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4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F256-5373-4C05-8C94-09E1657F5962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130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B503-2B07-4349-AEDA-FFE0B9A8D51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545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D23F3-F8D1-4D77-9D76-4952BE79D828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45846-8F60-43AA-82FB-6F757A4487D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416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865788" y="2551837"/>
            <a:ext cx="646042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Un auvergnat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vaut deux juifs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240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  <p:sndAc>
          <p:stSnd loop="1">
            <p:snd r:embed="rId3" name="Et on se marre .wav"/>
          </p:stSnd>
        </p:sndAc>
      </p:transition>
    </mc:Choice>
    <mc:Fallback>
      <p:transition spd="slow" advTm="15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0904" y="1191956"/>
            <a:ext cx="9098965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Auvergnats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n’aiment pas mon humour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mon franc parler ? 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se veulent donner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d’ordres et ce besoin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dire ce qu’il faut faire ! </a:t>
            </a:r>
            <a:endParaRPr lang="fr-FR" sz="48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3863" y="1012954"/>
            <a:ext cx="9145452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rions bien des Bretons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pourquoi il n’est pas bon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d’en rire des Auvergnats se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sont des français comme les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autres voyons ! Mais avec 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mauvais caractère et puis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tout </a:t>
            </a:r>
            <a:r>
              <a:rPr lang="fr-FR" sz="4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mdr</a:t>
            </a:r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endParaRPr lang="fr-FR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73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347" y="1217585"/>
            <a:ext cx="9267986" cy="442864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9971" t="84228" r="2590" b="10519"/>
          <a:stretch/>
        </p:blipFill>
        <p:spPr>
          <a:xfrm>
            <a:off x="6819254" y="4943959"/>
            <a:ext cx="3533613" cy="5734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4893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649" t="4478" r="4565" b="3956"/>
          <a:stretch/>
        </p:blipFill>
        <p:spPr>
          <a:xfrm>
            <a:off x="2021304" y="1215189"/>
            <a:ext cx="8154147" cy="4458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779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4421" y="1221205"/>
            <a:ext cx="8734926" cy="4468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519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66" r="-24" b="19133"/>
          <a:stretch/>
        </p:blipFill>
        <p:spPr>
          <a:xfrm>
            <a:off x="1997242" y="1230149"/>
            <a:ext cx="8064641" cy="440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2633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89" r="-373" b="4822"/>
          <a:stretch/>
        </p:blipFill>
        <p:spPr>
          <a:xfrm>
            <a:off x="1804737" y="1202430"/>
            <a:ext cx="8602579" cy="4436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52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9248" r="-807" b="10662"/>
          <a:stretch/>
        </p:blipFill>
        <p:spPr>
          <a:xfrm>
            <a:off x="1985212" y="1215189"/>
            <a:ext cx="8193504" cy="4474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8573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75" t="2599" r="1760" b="3112"/>
          <a:stretch/>
        </p:blipFill>
        <p:spPr>
          <a:xfrm>
            <a:off x="1997242" y="1203158"/>
            <a:ext cx="8169441" cy="4427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9065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737" r="-105" b="10842"/>
          <a:stretch/>
        </p:blipFill>
        <p:spPr>
          <a:xfrm>
            <a:off x="2045369" y="1204213"/>
            <a:ext cx="7988968" cy="4462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87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34" r="-596" b="13791"/>
          <a:stretch/>
        </p:blipFill>
        <p:spPr>
          <a:xfrm>
            <a:off x="2105526" y="1191658"/>
            <a:ext cx="7952874" cy="449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022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87" r="-176" b="9700"/>
          <a:stretch/>
        </p:blipFill>
        <p:spPr>
          <a:xfrm>
            <a:off x="2346627" y="1213748"/>
            <a:ext cx="7498745" cy="4475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5895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4105" y="1215189"/>
            <a:ext cx="90958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Les Bretons sont étroits d’esprit. » </a:t>
            </a:r>
          </a:p>
          <a:p>
            <a:endParaRPr lang="fr-FR" sz="48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Ha bon ? Pourtant ce n’est pas chez nous que le FN crie victoire…</a:t>
            </a:r>
            <a:endParaRPr lang="fr-FR" sz="48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974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7289" y="1270883"/>
            <a:ext cx="913743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Si tu cherches affaire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un Breton honnête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attends toi à ces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réponses si il t’a rien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fait </a:t>
            </a:r>
            <a:endParaRPr lang="fr-FR" sz="54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546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69255" y="745964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68" t="11895" r="2895" b="10843"/>
          <a:stretch/>
        </p:blipFill>
        <p:spPr>
          <a:xfrm>
            <a:off x="1443789" y="1199770"/>
            <a:ext cx="9264316" cy="4467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13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7" r="-329" b="9335"/>
          <a:stretch/>
        </p:blipFill>
        <p:spPr>
          <a:xfrm>
            <a:off x="1441187" y="1229433"/>
            <a:ext cx="9194729" cy="4459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457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05166" y="2181221"/>
            <a:ext cx="646042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auvergnat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vaut deux juifs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61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237</Words>
  <Application>Microsoft Office PowerPoint</Application>
  <PresentationFormat>Grand écran</PresentationFormat>
  <Paragraphs>99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2020-12-04T09:27:45Z</dcterms:created>
  <dcterms:modified xsi:type="dcterms:W3CDTF">2020-12-04T13:30:08Z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