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xP8dCgarlbw4+YpH/AxEg==" hashData="XoPgHFIU03bRr6OrVq/tkUQIkve3Z4PXxW95rmPcltRM/Elmax0vhUAMakJSTIQO/Cwew+Fnewb3Au4pPlGv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5108F-8413-4211-9C68-9C7555D5E9F4}" type="datetimeFigureOut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D7C70-E99A-4A55-AB03-A0FA3BC38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7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60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159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6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1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364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18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22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304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8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52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921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0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454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5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8C018-C33E-45BF-8C3B-236ED362D254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A771-4D4D-4DF7-99FF-73874E159202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0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3F83-B98E-4C8C-9427-0631786E5EA7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762D-6EC3-4EA0-AD86-3A8A703AF7C5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9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5BEC-A146-4770-9D16-F3F9269C07E9}" type="datetime1">
              <a:rPr lang="fr-FR" smtClean="0"/>
              <a:t>04/12/2020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4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15EB-1432-4F00-98EA-5B93FE697E5E}" type="datetime1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2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63C2-2483-45CB-9893-55E15A721638}" type="datetime1">
              <a:rPr lang="fr-FR" smtClean="0"/>
              <a:t>04/12/2020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9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E89A-CC65-488A-920D-4021FCE37E80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F256-5373-4C05-8C94-09E1657F5962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3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B503-2B07-4349-AEDA-FFE0B9A8D51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5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D23F3-F8D1-4D77-9D76-4952BE79D828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5846-8F60-43AA-82FB-6F757A4487D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865788" y="2551837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N°3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24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5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0904" y="1191956"/>
            <a:ext cx="90989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Auvergnats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n’aiment pas mon humour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mon franc parler ? 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se veulent donner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d’ordres et ce besoin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dire ce qu’il faut faire ! </a:t>
            </a:r>
            <a:endParaRPr lang="fr-FR" sz="48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863" y="1012954"/>
            <a:ext cx="9145452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rions bien des Bretons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pourquoi il n’est pas bon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d’en rire des Auvergnats se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sont des français comme les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autres voyons ! Mais avec 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mauvais caractère et puis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tout </a:t>
            </a:r>
            <a:r>
              <a:rPr lang="fr-FR" sz="4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mdr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73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7" y="1217585"/>
            <a:ext cx="9267986" cy="44286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9971" t="84228" r="2590" b="10519"/>
          <a:stretch/>
        </p:blipFill>
        <p:spPr>
          <a:xfrm>
            <a:off x="6819254" y="4943959"/>
            <a:ext cx="3533613" cy="573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893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106" r="-234" b="10467"/>
          <a:stretch/>
        </p:blipFill>
        <p:spPr>
          <a:xfrm>
            <a:off x="1681157" y="1191916"/>
            <a:ext cx="8710863" cy="44741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35059" y="2107561"/>
            <a:ext cx="100030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Normal , ils sont imbus</a:t>
            </a:r>
          </a:p>
          <a:p>
            <a:pPr algn="ctr"/>
            <a:r>
              <a:rPr lang="fr-FR" sz="54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leur personne</a:t>
            </a:r>
          </a:p>
          <a:p>
            <a:pPr algn="ctr"/>
            <a:r>
              <a:rPr lang="fr-FR" sz="54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c’est cela les Auvergnats</a:t>
            </a:r>
            <a:endParaRPr lang="fr-FR" sz="54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79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046" r="-165" b="11038"/>
          <a:stretch/>
        </p:blipFill>
        <p:spPr>
          <a:xfrm>
            <a:off x="2454442" y="1199780"/>
            <a:ext cx="7206916" cy="4438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519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611" y="1184727"/>
            <a:ext cx="8578515" cy="4504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26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6147" r="147" b="5537"/>
          <a:stretch/>
        </p:blipFill>
        <p:spPr>
          <a:xfrm>
            <a:off x="2009274" y="1165647"/>
            <a:ext cx="8049126" cy="4523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52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693" r="-92" b="10666"/>
          <a:stretch/>
        </p:blipFill>
        <p:spPr>
          <a:xfrm>
            <a:off x="1961147" y="1215190"/>
            <a:ext cx="8301789" cy="4451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857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491" t="9579" r="2983" b="7614"/>
          <a:stretch/>
        </p:blipFill>
        <p:spPr>
          <a:xfrm>
            <a:off x="1720515" y="1237969"/>
            <a:ext cx="8698831" cy="4410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906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526" r="198" b="12631"/>
          <a:stretch/>
        </p:blipFill>
        <p:spPr>
          <a:xfrm>
            <a:off x="1936489" y="1193811"/>
            <a:ext cx="8319022" cy="4470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87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821" t="9205" r="3659" b="11520"/>
          <a:stretch/>
        </p:blipFill>
        <p:spPr>
          <a:xfrm>
            <a:off x="1768642" y="1195898"/>
            <a:ext cx="8566483" cy="4436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02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87" r="-176" b="9700"/>
          <a:stretch/>
        </p:blipFill>
        <p:spPr>
          <a:xfrm>
            <a:off x="2346627" y="1213748"/>
            <a:ext cx="7498745" cy="447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89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4105" y="1215189"/>
            <a:ext cx="9095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Les Bretons sont étroits d’esprit. » </a:t>
            </a:r>
          </a:p>
          <a:p>
            <a:endParaRPr lang="fr-FR" sz="4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 bon ? Pourtant ce n’est pas chez nous que le FN crie victoire…</a:t>
            </a:r>
            <a:endParaRPr lang="fr-FR" sz="4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289" y="1270883"/>
            <a:ext cx="91374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Si tu cherches affaire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Breton honnête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attends toi à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réponses si il t’a rien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fait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54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69255" y="745964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68" t="11895" r="2895" b="10843"/>
          <a:stretch/>
        </p:blipFill>
        <p:spPr>
          <a:xfrm>
            <a:off x="1443789" y="1199770"/>
            <a:ext cx="9264316" cy="446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13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7" r="-329" b="9335"/>
          <a:stretch/>
        </p:blipFill>
        <p:spPr>
          <a:xfrm>
            <a:off x="1441187" y="1229433"/>
            <a:ext cx="9194729" cy="4459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457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05166" y="2181221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251</Words>
  <Application>Microsoft Office PowerPoint</Application>
  <PresentationFormat>Grand écran</PresentationFormat>
  <Paragraphs>102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2020-12-04T09:27:45Z</dcterms:created>
  <dcterms:modified xsi:type="dcterms:W3CDTF">2020-12-04T13:42:37Z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